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81" r:id="rId6"/>
    <p:sldId id="282" r:id="rId7"/>
    <p:sldId id="260" r:id="rId8"/>
    <p:sldId id="286" r:id="rId9"/>
    <p:sldId id="261" r:id="rId10"/>
    <p:sldId id="262" r:id="rId11"/>
    <p:sldId id="263" r:id="rId12"/>
    <p:sldId id="283" r:id="rId13"/>
    <p:sldId id="264" r:id="rId14"/>
    <p:sldId id="265" r:id="rId15"/>
    <p:sldId id="291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4" r:id="rId32"/>
    <p:sldId id="288" r:id="rId33"/>
    <p:sldId id="289" r:id="rId34"/>
    <p:sldId id="290" r:id="rId35"/>
    <p:sldId id="285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538" autoAdjust="0"/>
  </p:normalViewPr>
  <p:slideViewPr>
    <p:cSldViewPr>
      <p:cViewPr varScale="1">
        <p:scale>
          <a:sx n="73" d="100"/>
          <a:sy n="73" d="100"/>
        </p:scale>
        <p:origin x="12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16632"/>
            <a:ext cx="7175351" cy="4808825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kk-KZ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«Біртұтас тәрбие бағдарламасы»</a:t>
            </a:r>
            <a:br>
              <a:rPr lang="kk-KZ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«Программа целостного воспитания»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62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еr\Desktop\Асемгуль\c2d7c0d1-780d-47e4-a3fe-ca77e2162f0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40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Формирование справедливости , доброты, честности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еr\Desktop\Асемгуль\776caa81-c991-446c-9d86-b171d26dd38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491" y="1447800"/>
            <a:ext cx="5838567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31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еr\Desktop\Асемгуль\a4a8a627-664b-4297-b813-79cdbbe1a78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2"/>
            <a:ext cx="4069184" cy="541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C:\Users\usеr\Desktop\Асемгуль\e3c5340f-d45b-4569-b850-8887e5bb42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74652"/>
            <a:ext cx="3091656" cy="436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88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еr\Desktop\Асемгуль\fb7e13cf-f075-4692-8cae-57b9f9d28fa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741" y="1447800"/>
            <a:ext cx="6868068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5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45224"/>
            <a:ext cx="7498080" cy="1143000"/>
          </a:xfrm>
        </p:spPr>
        <p:txBody>
          <a:bodyPr>
            <a:noAutofit/>
          </a:bodyPr>
          <a:lstStyle/>
          <a:p>
            <a:r>
              <a:rPr lang="kk-KZ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Бұл қол өсіп кетсе де, сізді ұстауға әрқашан дайын!</a:t>
            </a:r>
            <a:endParaRPr lang="ru-RU" sz="4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еr\Desktop\Асемгуль\8b8be607-7977-4ae7-9785-c73611d92d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439248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58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«Когда дети счастливы, родители –истинные дети!»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2086046"/>
            <a:ext cx="7499350" cy="3791225"/>
          </a:xfrm>
        </p:spPr>
      </p:pic>
    </p:spTree>
    <p:extLst>
      <p:ext uri="{BB962C8B-B14F-4D97-AF65-F5344CB8AC3E}">
        <p14:creationId xmlns:p14="http://schemas.microsoft.com/office/powerpoint/2010/main" val="372805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еr\Desktop\Асемгуль\5f7ce3da-80fa-4257-bf5d-085949340f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64704"/>
            <a:ext cx="4536504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63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Воспитание трудолюбия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usеr\Desktop\Асемгуль\7366b09a-28fd-430c-b33a-9abab4b10a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306" y="1447800"/>
            <a:ext cx="5898937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9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еr\Desktop\Асемгуль\93ae56ad-7166-421a-9d7d-c67ec82e423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08720"/>
            <a:ext cx="6400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55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еr\Desktop\Асемгуль\f37387a1-84e0-4220-bb5c-615b0798ef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36712"/>
            <a:ext cx="6400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69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k-KZ" sz="4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основе Программы  шесть ценностей:</a:t>
            </a:r>
            <a:endParaRPr lang="ru-RU" sz="4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986" y="1396421"/>
            <a:ext cx="4866506" cy="200868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714" y="3320504"/>
            <a:ext cx="4868778" cy="18133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868" y="5078535"/>
            <a:ext cx="5014452" cy="182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Формирование здорового образа жизни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usеr\Desktop\Асемгуль\432d82a1-88da-4296-84eb-45ca9f2a29b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84784"/>
            <a:ext cx="4555462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71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usеr\Desktop\Асемгуль\4eb674f6-3ae0-4db0-bbb7-1c34d505b29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476672"/>
            <a:ext cx="5786830" cy="577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4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еr\Desktop\Асемгуль\6345cc2d-27fa-4ab5-98e4-5b4d44a62f4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836712"/>
            <a:ext cx="4444305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98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Воспитание семейных ценностей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usеr\Desktop\Асемгуль\41d84a0c-030d-4339-9b65-b9d0ca82a6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262" y="1447800"/>
            <a:ext cx="5869026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69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еr\Desktop\Асемгуль\16ad29f6-354b-4f2b-95fb-dcf6bd0847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2"/>
            <a:ext cx="4491968" cy="357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usеr\Desktop\Асемгуль\b2d82eaf-ecc1-47ad-984c-13716a9877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12976"/>
            <a:ext cx="4367808" cy="327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80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еr\Desktop\Асемгуль\80b7755c-f6d8-400b-898b-8e8d97dccc3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781883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95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usеr\Desktop\Асемгуль\2d9cf50e-9f1a-461d-b297-6b0cfd97d3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7413027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62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еr\Desktop\Асемгуль\5126c8d6-14b2-4f4c-b0c5-c00275aab3d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5938"/>
            <a:ext cx="4258721" cy="340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C:\Users\usеr\Desktop\Асемгуль\de51402d-928f-4b08-89f5-fd24e3cdcf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08920"/>
            <a:ext cx="3595225" cy="356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29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еr\Desktop\Асемгуль\aa345c31-1da5-48d7-881f-d45a61043a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3372427" cy="425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usеr\Desktop\Асемгуль\6eaaaf1e-5443-421b-b511-31bf76cf89a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35235"/>
            <a:ext cx="5076056" cy="380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9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еr\Desktop\Асемгуль\f9c85c66-3e04-484f-8de9-0efcce42b3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52736"/>
            <a:ext cx="4392488" cy="519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82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348880"/>
            <a:ext cx="7498080" cy="1858218"/>
          </a:xfrm>
        </p:spPr>
        <p:txBody>
          <a:bodyPr>
            <a:normAutofit fontScale="90000"/>
          </a:bodyPr>
          <a:lstStyle/>
          <a:p>
            <a:r>
              <a:rPr lang="kk-KZ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рамках Программы- воспитание общечеловеческих и национальных ценностей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58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еr\Desktop\Асемгуль\b158139d-16a1-4f2f-ab87-2a5a4aa3be1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5"/>
            <a:ext cx="731477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98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sеr\Desktop\Асемгуль\1d8d1e65-c5ec-4bec-919a-c734d515a10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2656"/>
            <a:ext cx="554461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89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1340767"/>
            <a:ext cx="7499350" cy="4405605"/>
          </a:xfrm>
        </p:spPr>
      </p:pic>
    </p:spTree>
    <p:extLst>
      <p:ext uri="{BB962C8B-B14F-4D97-AF65-F5344CB8AC3E}">
        <p14:creationId xmlns:p14="http://schemas.microsoft.com/office/powerpoint/2010/main" val="8100348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24744"/>
            <a:ext cx="6693495" cy="5123656"/>
          </a:xfrm>
        </p:spPr>
      </p:pic>
    </p:spTree>
    <p:extLst>
      <p:ext uri="{BB962C8B-B14F-4D97-AF65-F5344CB8AC3E}">
        <p14:creationId xmlns:p14="http://schemas.microsoft.com/office/powerpoint/2010/main" val="28920503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1196753"/>
            <a:ext cx="7499350" cy="4614068"/>
          </a:xfrm>
        </p:spPr>
      </p:pic>
    </p:spTree>
    <p:extLst>
      <p:ext uri="{BB962C8B-B14F-4D97-AF65-F5344CB8AC3E}">
        <p14:creationId xmlns:p14="http://schemas.microsoft.com/office/powerpoint/2010/main" val="38284823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08920"/>
            <a:ext cx="7498080" cy="1143000"/>
          </a:xfrm>
        </p:spPr>
        <p:txBody>
          <a:bodyPr>
            <a:normAutofit/>
          </a:bodyPr>
          <a:lstStyle/>
          <a:p>
            <a:r>
              <a:rPr lang="kk-KZ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03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Патриотизм и гражданская ответственность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еr\Desktop\Асемгуль\ba330114-9493-4bf5-a0ff-8494505b7e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025" y="3068960"/>
            <a:ext cx="2477415" cy="321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еr\Desktop\Асемгуль\939a78b2-4b4d-4c50-b99e-00e914db03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252028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еr\Desktop\Асемгуль\6aa41079-7aab-4a4e-a470-d7295f6f16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544" y="2348880"/>
            <a:ext cx="237626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90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еr\Desktop\Асемгуль\3ec7a8fd-8118-43ed-a470-4f7d9076564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80728"/>
            <a:ext cx="518457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44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еr\Desktop\Асемгуль\07bf57fb-ab85-48c6-905b-d49dea6fb21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386" y="836713"/>
            <a:ext cx="6892971" cy="468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08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Почитание национального наследия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еr\Desktop\Асемгуль\2ffe7beb-cdd2-45e4-99c7-27c4c13c23d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660790"/>
            <a:ext cx="7499350" cy="437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91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04664"/>
            <a:ext cx="6192688" cy="5843736"/>
          </a:xfrm>
        </p:spPr>
      </p:pic>
    </p:spTree>
    <p:extLst>
      <p:ext uri="{BB962C8B-B14F-4D97-AF65-F5344CB8AC3E}">
        <p14:creationId xmlns:p14="http://schemas.microsoft.com/office/powerpoint/2010/main" val="2142989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еr\Desktop\Асемгуль\292d7974-d3f9-4a8a-ba53-b663d599055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4664"/>
            <a:ext cx="684076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66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113</TotalTime>
  <Words>66</Words>
  <Application>Microsoft Office PowerPoint</Application>
  <PresentationFormat>Экран (4:3)</PresentationFormat>
  <Paragraphs>12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Corbel</vt:lpstr>
      <vt:lpstr>Gill Sans MT</vt:lpstr>
      <vt:lpstr>Times New Roman</vt:lpstr>
      <vt:lpstr>Verdana</vt:lpstr>
      <vt:lpstr>Wingdings 2</vt:lpstr>
      <vt:lpstr>Солнцестояние</vt:lpstr>
      <vt:lpstr>«Біртұтас тәрбие бағдарламасы»  «Программа целостного воспитания»</vt:lpstr>
      <vt:lpstr>В основе Программы  шесть ценностей:</vt:lpstr>
      <vt:lpstr>В рамках Программы- воспитание общечеловеческих и национальных ценностей</vt:lpstr>
      <vt:lpstr>Патриотизм и гражданская ответственность</vt:lpstr>
      <vt:lpstr>Презентация PowerPoint</vt:lpstr>
      <vt:lpstr>Презентация PowerPoint</vt:lpstr>
      <vt:lpstr>Почитание национального наследия</vt:lpstr>
      <vt:lpstr>Презентация PowerPoint</vt:lpstr>
      <vt:lpstr>Презентация PowerPoint</vt:lpstr>
      <vt:lpstr>Презентация PowerPoint</vt:lpstr>
      <vt:lpstr>Формирование справедливости , доброты, честности</vt:lpstr>
      <vt:lpstr>Презентация PowerPoint</vt:lpstr>
      <vt:lpstr>Презентация PowerPoint</vt:lpstr>
      <vt:lpstr>Бұл қол өсіп кетсе де, сізді ұстауға әрқашан дайын!</vt:lpstr>
      <vt:lpstr>«Когда дети счастливы, родители –истинные дети!»</vt:lpstr>
      <vt:lpstr>Презентация PowerPoint</vt:lpstr>
      <vt:lpstr>Воспитание трудолюбия</vt:lpstr>
      <vt:lpstr>Презентация PowerPoint</vt:lpstr>
      <vt:lpstr>Презентация PowerPoint</vt:lpstr>
      <vt:lpstr>Формирование здорового образа жизни</vt:lpstr>
      <vt:lpstr>Презентация PowerPoint</vt:lpstr>
      <vt:lpstr>Презентация PowerPoint</vt:lpstr>
      <vt:lpstr>Воспитание семейных ценностей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«Біртұтас тәрбие бағдарламасы»  «Программа целостного воспитания»</dc:title>
  <dc:creator>usеr</dc:creator>
  <cp:lastModifiedBy>Пользователь</cp:lastModifiedBy>
  <cp:revision>12</cp:revision>
  <dcterms:created xsi:type="dcterms:W3CDTF">2024-10-31T16:11:41Z</dcterms:created>
  <dcterms:modified xsi:type="dcterms:W3CDTF">2024-10-31T19:58:24Z</dcterms:modified>
</cp:coreProperties>
</file>