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75" r:id="rId4"/>
    <p:sldId id="276" r:id="rId5"/>
    <p:sldId id="277" r:id="rId6"/>
    <p:sldId id="273" r:id="rId7"/>
    <p:sldId id="284" r:id="rId8"/>
  </p:sldIdLst>
  <p:sldSz cx="12192000" cy="6858000"/>
  <p:notesSz cx="6797675" cy="9926638"/>
  <p:photoAlbum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777E3-D1E2-B529-66A5-3046CCA45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0D8576-05E8-C5B1-3A4B-1BD1C62C2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D0020-DDF0-BA7A-FBDF-AF60530B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473691-7FC9-952B-D49E-319D19F3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EC5D1-879C-5F2E-413E-41B9D389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1338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F1148-8D8B-406B-7CF5-C90A4A26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9AB993-9EE0-F974-FD9B-3D02730AD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1F104-9323-7F19-EDA1-77A2939D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25EB5-B73C-94A6-970E-1065A8AE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C20C1F-D7B6-68FB-12A0-500CA273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785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B2AF86-A86B-72C7-830D-AEDBA2A1D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78FBBB-2C05-27E2-5346-CB4EBA9EC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3A1AF-32D0-E569-48F2-1182DECE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733EF-2637-D2B2-71EC-22FD04F7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968A1D-CBB8-4B69-EF78-49605D7E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268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A9836-A35B-08FC-759E-B618ACE5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9A0C9-0B2C-501B-A627-F040504E6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6A125-4F71-D2E9-995F-89217576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23E86-BCD1-629B-17B2-B275CF02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BB2F9A-7EF5-BEC6-20B0-C5924E2D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596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9C976-41D2-D8E6-7703-EA27A19A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CF1588-9372-5538-24A1-4BECC3A8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9DD31-6820-26A6-20A6-529C5079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784F84-8C08-D5B0-9F11-9C14752F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925091-DD00-0BF0-CD1C-DF245D35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5059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0106C-FBF0-5708-4DC2-A186C20A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ABCE91-28D9-3BC9-ECDB-0413B1DC9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B6A016-318C-6909-EC28-B2CF755B7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8CF7C2-56B9-8E23-DBE6-2FFA49BA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E5D287-D6E4-82B1-9218-3CAB049E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598A1A-4C0D-3519-93F4-AC58DE6C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795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F5BF7-088F-F004-BCF0-5934F738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45DA45-E8E2-EB11-64B0-165FFC0FE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88A0EC-A665-9229-A0BE-DE982C80E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766583-9D4E-52C6-CF4A-452312B5C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570EDD-2FBF-0AF6-2BD9-CCD57F135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F15F1A-ABE0-F32B-1302-C09C5B3F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E63E41-A4A4-3E65-D99D-A45634BD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BA1BD0-CF9A-619D-B8FE-50F1C1C7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456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A4BF4-8A8F-FACB-9169-A7EA9D58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9965AA-6421-C383-940B-FC7765A6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B71866-1546-FF44-C5BB-B384293C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5D97B4-B977-6EEA-3682-3CE76328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339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5378EF-98A2-1FBA-EB2B-D94EB4BC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1E43C8-608C-1D46-6587-81D4D38A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C7CF53-DB54-8402-52BE-746360C9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691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1822D-C052-733D-2793-FB619D4B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16161-73DA-C5BF-366C-9784E46DB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35DAEF-E31B-ED61-6E91-7590423F6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AFE319-53BC-98E3-8B7E-54DF5315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3E8598-0CE4-080C-E34C-C1DFE8CE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A03986-2245-8515-5EAF-767CE05B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68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6BEB5-5F2E-BF26-897B-8B888111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5911A5-8292-3E58-BE2B-139DEB6E8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74715D-2641-9B6E-3596-DCCFA9C0B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5B7E5F-D302-7995-41DA-23F4597F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04F2FD-3B4A-3397-D5C7-DC008365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D998DE-118F-B23D-32F9-E1CB0C54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715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32AD2-8CBC-C0DD-7A15-B8351906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668CC-B09B-E984-B8A9-32C84416D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796A54-87CC-0E86-B52A-9872F4918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5F98-A710-467C-B7BC-31BC26600700}" type="datetimeFigureOut">
              <a:rPr lang="ru-KZ" smtClean="0"/>
              <a:t>03.12.2024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FA1228-CC2C-4A84-040C-6ED2D921C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D2B81-E0C2-23B6-9596-EEBA65368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0180-B70C-4BD1-955C-6CF5EB9A3E1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048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EA61E-195E-B217-D44F-9D7A86B2C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231" y="269874"/>
            <a:ext cx="9144000" cy="3027608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ru-RU" sz="8000" dirty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br>
              <a:rPr lang="ru-RU" sz="8000" dirty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br>
              <a:rPr lang="ru-RU" sz="8000" dirty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ЗОРЛЫҚ-ЗОМБЫЛЫҚ ПЕН ҚАТЫГЕЗДІКСІЗ БАЛАЛЫҚ ШАҚ</a:t>
            </a:r>
            <a:endParaRPr lang="ru-KZ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0265FF-8E53-94EC-F3D8-F8EA36859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1" y="78703"/>
            <a:ext cx="1619250" cy="1704975"/>
          </a:xfrm>
          <a:prstGeom prst="rect">
            <a:avLst/>
          </a:prstGeom>
        </p:spPr>
      </p:pic>
      <p:pic>
        <p:nvPicPr>
          <p:cNvPr id="8" name="Рисунок 7" descr="Без имени-2">
            <a:extLst>
              <a:ext uri="{FF2B5EF4-FFF2-40B4-BE49-F238E27FC236}">
                <a16:creationId xmlns:a16="http://schemas.microsoft.com/office/drawing/2014/main" id="{6B16C6EC-F1B5-B7D5-9E70-60FB7F0D28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31" y="3297482"/>
            <a:ext cx="4851400" cy="34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D92960-16E9-8F81-99F8-868F08ACF739}"/>
              </a:ext>
            </a:extLst>
          </p:cNvPr>
          <p:cNvSpPr txBox="1"/>
          <p:nvPr/>
        </p:nvSpPr>
        <p:spPr>
          <a:xfrm>
            <a:off x="221943" y="363915"/>
            <a:ext cx="1078637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Z" sz="7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KZ" sz="7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7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құтқару</a:t>
            </a:r>
            <a:r>
              <a:rPr lang="ru-KZ" sz="7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7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endParaRPr lang="kk-KZ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</a:p>
          <a:p>
            <a:pPr algn="ctr"/>
            <a:r>
              <a:rPr lang="ru-KZ" sz="7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Тұрмыстық</a:t>
            </a:r>
            <a:r>
              <a:rPr lang="ru-KZ" sz="7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7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KZ" sz="7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7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KZ" sz="7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7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көмектесу</a:t>
            </a:r>
            <a:endParaRPr lang="ru-KZ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399004-2420-15D8-A526-903F5A074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0"/>
            <a:ext cx="16192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9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-15">
            <a:extLst>
              <a:ext uri="{FF2B5EF4-FFF2-40B4-BE49-F238E27FC236}">
                <a16:creationId xmlns:a16="http://schemas.microsoft.com/office/drawing/2014/main" id="{12160F60-81EB-EF85-B7BD-8CABDB2BB8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69" y="1424360"/>
            <a:ext cx="7686335" cy="5433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F9D91-FEDF-BCBD-31AB-44906B1608E3}"/>
              </a:ext>
            </a:extLst>
          </p:cNvPr>
          <p:cNvSpPr txBox="1"/>
          <p:nvPr/>
        </p:nvSpPr>
        <p:spPr>
          <a:xfrm>
            <a:off x="2372558" y="0"/>
            <a:ext cx="2971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Өз-өзіңді </a:t>
            </a:r>
          </a:p>
          <a:p>
            <a:pPr algn="ctr"/>
            <a:r>
              <a:rPr lang="kk-KZ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қорға!</a:t>
            </a:r>
            <a:endParaRPr lang="ru-KZ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6A924-BF6E-53F7-7D48-71E2058A5C7C}"/>
              </a:ext>
            </a:extLst>
          </p:cNvPr>
          <p:cNvSpPr txBox="1"/>
          <p:nvPr/>
        </p:nvSpPr>
        <p:spPr>
          <a:xfrm>
            <a:off x="6096000" y="96038"/>
            <a:ext cx="37234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«Қарсы сұрақ» тәсілі</a:t>
            </a:r>
            <a:endParaRPr lang="ru-KZ" sz="4000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A22E34-8E8E-641C-588C-6EEAD2EAC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1" y="78703"/>
            <a:ext cx="16192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-15А">
            <a:extLst>
              <a:ext uri="{FF2B5EF4-FFF2-40B4-BE49-F238E27FC236}">
                <a16:creationId xmlns:a16="http://schemas.microsoft.com/office/drawing/2014/main" id="{86506F8E-2D44-C7FB-8D33-6D59F211AD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33" y="1311396"/>
            <a:ext cx="7846134" cy="5546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C1BD64-2487-7CD9-BBC7-51E4D4581B29}"/>
              </a:ext>
            </a:extLst>
          </p:cNvPr>
          <p:cNvSpPr txBox="1"/>
          <p:nvPr/>
        </p:nvSpPr>
        <p:spPr>
          <a:xfrm>
            <a:off x="2390313" y="381739"/>
            <a:ext cx="297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«Жоқ» де!</a:t>
            </a:r>
            <a:endParaRPr lang="ru-KZ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40FD7-F537-6605-99B7-9AC07CF463BC}"/>
              </a:ext>
            </a:extLst>
          </p:cNvPr>
          <p:cNvSpPr txBox="1"/>
          <p:nvPr/>
        </p:nvSpPr>
        <p:spPr>
          <a:xfrm>
            <a:off x="5914746" y="301841"/>
            <a:ext cx="4028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«Ескі пластинка»</a:t>
            </a:r>
          </a:p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endParaRPr lang="ru-KZ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E8353-0169-A72C-E30C-34F3EA2DC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1" y="78703"/>
            <a:ext cx="16192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5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-17">
            <a:extLst>
              <a:ext uri="{FF2B5EF4-FFF2-40B4-BE49-F238E27FC236}">
                <a16:creationId xmlns:a16="http://schemas.microsoft.com/office/drawing/2014/main" id="{9C2E88BF-686B-6B40-A3EA-AE670328DD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21" y="1392982"/>
            <a:ext cx="7730724" cy="5465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511368-B3B2-026F-8F3E-F51EF88561F2}"/>
              </a:ext>
            </a:extLst>
          </p:cNvPr>
          <p:cNvSpPr txBox="1"/>
          <p:nvPr/>
        </p:nvSpPr>
        <p:spPr>
          <a:xfrm>
            <a:off x="2389821" y="201531"/>
            <a:ext cx="3575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 бұзушыға көңіл бөлме!</a:t>
            </a:r>
            <a:endParaRPr lang="ru-KZ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72727-FEE8-A94A-BDF4-412813952E82}"/>
              </a:ext>
            </a:extLst>
          </p:cNvPr>
          <p:cNvSpPr txBox="1"/>
          <p:nvPr/>
        </p:nvSpPr>
        <p:spPr>
          <a:xfrm>
            <a:off x="6255183" y="201531"/>
            <a:ext cx="38653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 солай қалаймын!» тәсілі</a:t>
            </a:r>
            <a:endParaRPr lang="ru-KZ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C592FA-6818-7837-9494-E17F507C5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1" y="78703"/>
            <a:ext cx="16192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-13">
            <a:extLst>
              <a:ext uri="{FF2B5EF4-FFF2-40B4-BE49-F238E27FC236}">
                <a16:creationId xmlns:a16="http://schemas.microsoft.com/office/drawing/2014/main" id="{F9032942-F9E7-54A9-26D0-5C409DAAF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0" y="0"/>
            <a:ext cx="5233665" cy="6858000"/>
          </a:xfrm>
          <a:prstGeom prst="rect">
            <a:avLst/>
          </a:prstGeom>
        </p:spPr>
      </p:pic>
      <p:pic>
        <p:nvPicPr>
          <p:cNvPr id="4" name="Рисунок 3" descr="Без имени-18">
            <a:extLst>
              <a:ext uri="{FF2B5EF4-FFF2-40B4-BE49-F238E27FC236}">
                <a16:creationId xmlns:a16="http://schemas.microsoft.com/office/drawing/2014/main" id="{E61933E2-78F4-F184-2577-10E0D85090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40676"/>
            <a:ext cx="5482222" cy="7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A63413-4B82-8166-9F45-B75F4B393A64}"/>
              </a:ext>
            </a:extLst>
          </p:cNvPr>
          <p:cNvSpPr txBox="1"/>
          <p:nvPr/>
        </p:nvSpPr>
        <p:spPr>
          <a:xfrm>
            <a:off x="3375241" y="2210539"/>
            <a:ext cx="57865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ru-KZ" sz="6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2D75E3-D279-E1CA-F9E1-051F9B9E9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1" y="78703"/>
            <a:ext cx="16192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7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210</TotalTime>
  <Words>48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Franklin Gothic Heavy</vt:lpstr>
      <vt:lpstr>Times New Roman</vt:lpstr>
      <vt:lpstr>Тема Office</vt:lpstr>
      <vt:lpstr>   ЗОРЛЫҚ-ЗОМБЫЛЫҚ ПЕН ҚАТЫГЕЗДІКСІЗ БАЛАЛЫҚ ШАҚ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yegor Grankovsky</dc:creator>
  <cp:lastModifiedBy>user</cp:lastModifiedBy>
  <cp:revision>2</cp:revision>
  <cp:lastPrinted>2024-12-03T06:34:11Z</cp:lastPrinted>
  <dcterms:created xsi:type="dcterms:W3CDTF">2024-11-07T18:26:23Z</dcterms:created>
  <dcterms:modified xsi:type="dcterms:W3CDTF">2024-12-03T07:48:24Z</dcterms:modified>
</cp:coreProperties>
</file>