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91 школа" initials="9ш" lastIdx="1" clrIdx="0">
    <p:extLst>
      <p:ext uri="{19B8F6BF-5375-455C-9EA6-DF929625EA0E}">
        <p15:presenceInfo xmlns:p15="http://schemas.microsoft.com/office/powerpoint/2012/main" userId="91 школ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26T11:03:45.009" idx="1">
    <p:pos x="7680" y="0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20AE41-E6AA-4E5F-A238-DD01DD0D0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DF3B3B-42D4-4D72-B91D-9A5393EE9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40CF20-E292-4C16-8AB5-2C975C4B7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6C67E1-F39D-46F1-BE53-A5F06265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E8FC42-33AE-435A-A7CB-BEBDC339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59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3C00B0-D62C-4815-B1CA-6F136E552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AFF626-8C09-44A9-B41F-AEDC5D32C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C8CF3-5BC6-4395-ACFC-C4496EC1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4A46AD-B766-424A-A121-6B2335C7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DD5FFB-7A8C-40FF-A882-84C3B6614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98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790EDC-AE65-4965-AF88-6755EBF56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792B33-2BFB-4384-8802-ECF4CA521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6ECADB-2329-4D7C-A06F-0AA227B3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549B3E-7559-4357-8A8B-0054CD0D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F1D8F5-3050-413D-A7CE-FCB64DCE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4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78A50-0DD2-491A-9E4C-B9AFB5DFC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F1C3D-FB2F-4ED9-882F-4AC1C379D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3B42D9-2139-4ED5-A5E2-5D66AFB1F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D3E5BC-39A6-42CD-8518-D7CB5F59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424A5B-15BC-4DA4-8F83-7E61659B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41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C23AB-C23F-4C15-AF87-F45E550DC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8A3591-BF5C-4C10-872E-FDBB863D5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1DA94B-EC9E-41F9-910B-58E70A24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2BEE88-DA15-47DD-B515-D1B06446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3E9202-C454-4D77-AF44-472F77E9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73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01965-5311-43D1-B09D-2F013998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AC992A-ABAB-4C57-8E4D-17534D535F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22E9ED-8063-4E1A-B049-3F069AEB2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A2A815-F469-41F2-85B5-34EED95D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AD1221-18E3-4EA5-9A22-A732B7E6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E4851A-4BD0-4A09-BCF5-45F7C73C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43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8DF688-3D3E-4FCF-BFF3-2D61EF7C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723562-81D5-42AC-B34A-A9936ED99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42BEB9-FAAD-4023-9C41-08F3BF007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FE8D0C0-14EF-4464-9246-DA36B579D3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662D55A-24C2-490F-A449-E0AB00949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8E903F9-02D2-4997-84A0-815C96F3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FFC636-69AB-4268-A060-5900CF3B9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3A62E99-C20B-4F49-AFA4-5CE5DB52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6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FE974-B4D5-4262-B3B0-0C7811F62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AC21F46-98CA-4E31-803C-60844E8B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B572708-2A30-4FF7-BB95-E6C3F73B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3D6AED-4CA3-4D09-8246-B6D6FA7E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90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C3BE43-C8F4-49B0-A515-709F5160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260FAC-4287-4CE9-B987-E451BF788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9AB4B3-DDA5-4F3B-8518-153DAA0D9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20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4D240-DEA0-49ED-8520-C700AAD07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1F91CA-8405-431A-AF03-E9A3E9C4B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33DBA1-3F1C-494F-8019-603128818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6E2264-E05B-4EFA-B2D7-D60F7F61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FCAEDD-88F3-4FC3-A5F5-A9F43109C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28752E-E347-4DE8-9E53-15F47320F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08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04F7A-9524-45D8-811C-D0F0E3DE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A57462D-31DD-4553-90D6-6D1730F37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126D52-0A9F-439A-9F21-DC91C1D5B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171A30-03EB-40E0-9941-35A0A6E12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8C1953-C8D4-410D-B9C4-F4A68535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BF58C0-80FB-42CA-9972-1A942A57C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63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B130A-C1D5-4101-AFC3-D8F82AA60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381394-1ECC-4737-85B5-189566B85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9130FF-88C8-40BC-9320-3FB65A2A9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13A42-F1C8-480E-9B77-72E1662C4080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145043-217D-483B-8E09-45C813098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511985-E2CC-4C1E-AA76-603EA5BDF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50212-869A-458B-AD2E-28E7BF051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82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97E783-2BB2-4249-96F6-DAC3B9168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0831"/>
            <a:ext cx="9144000" cy="310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F41E5E-E5EA-4408-91AF-832E6F67F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133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4C933C-B8EA-4E64-90EB-2EDD595FE312}"/>
              </a:ext>
            </a:extLst>
          </p:cNvPr>
          <p:cNvSpPr txBox="1"/>
          <p:nvPr/>
        </p:nvSpPr>
        <p:spPr>
          <a:xfrm>
            <a:off x="736847" y="177554"/>
            <a:ext cx="10608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Памятка психолога для учащихся в период сдачи экзаменов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ECA7802-C4CE-460F-9318-315906773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650" y="674140"/>
            <a:ext cx="3266982" cy="282366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039E0CE-C02F-45BE-924C-D7C83DD5B238}"/>
              </a:ext>
            </a:extLst>
          </p:cNvPr>
          <p:cNvSpPr txBox="1"/>
          <p:nvPr/>
        </p:nvSpPr>
        <p:spPr>
          <a:xfrm>
            <a:off x="201228" y="674141"/>
            <a:ext cx="8703924" cy="5919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 Во время подготовки и сдачи экзаменов резко увеличивается нагрузка на нервную и сердечно-сосудистую системы. Поэтому необходима психологическая подготовка к экзаменам, которая заключается в создании модели адекватного отношения к подготовке и проведению экзаменов. При подготовке к экзаменам, нужно обязательно верить в себя. Чем меньше веры в свои собственные силы, тем больше страх, который может парализовать и даже свести на нет все действия.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 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Начинай готовиться к экзаменам заранее, понемногу, по частям, сохраняя спокойствие.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 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Ежедневно выполняй упражнения, способствующие снятию внутреннего напряжения, усталости, достижению расслабления.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  Готовясь к экзаменам, мысленно рисуй себе картину победы, успеха.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Режим дня – это очень важно!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 Раздели день на три части: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-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  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готовься к экзаменам;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-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  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занимайся спортом, гуляй на свежем воздухе;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-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  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Open Sans" panose="020B0606030504020204" pitchFamily="34" charset="0"/>
              </a:rPr>
              <a:t>спи не менее 8 часов; если есть желание и потребность, сделай себе послеобеденный сон.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чередуй занятия и отдых: 40 минут занятий, затем 10 минут – перерыв.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600" dirty="0">
                <a:solidFill>
                  <a:srgbClr val="181818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ч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ередовать умственный и физический труд.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600" dirty="0">
                <a:solidFill>
                  <a:srgbClr val="181818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ч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аще бывай на свежем воздухе.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600" dirty="0">
                <a:solidFill>
                  <a:srgbClr val="181818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м</a:t>
            </a:r>
            <a:r>
              <a:rPr lang="ru-RU" sz="1600" dirty="0">
                <a:solidFill>
                  <a:srgbClr val="18181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инимум телевизионных передач и игр на компьютере!</a:t>
            </a:r>
            <a:endParaRPr lang="ru-RU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B92032E-4F79-40F5-931A-4E9BF3058F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792" y="3613212"/>
            <a:ext cx="3266982" cy="3120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115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EB98D-4D3F-4499-8EF5-5C6C45591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F8995C-AD8A-42D2-BDE0-40F075015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2BE495E-B150-43B7-B003-E0BCD9CE2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133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2A6B14-AF57-4ABB-8073-6FD136FFDCFD}"/>
              </a:ext>
            </a:extLst>
          </p:cNvPr>
          <p:cNvSpPr txBox="1"/>
          <p:nvPr/>
        </p:nvSpPr>
        <p:spPr>
          <a:xfrm>
            <a:off x="88777" y="180459"/>
            <a:ext cx="119049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тапсыру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психологтың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жадынамасы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22920E4-47A3-4F3B-A29D-B1E31D0A4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650" y="674140"/>
            <a:ext cx="3266982" cy="2823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D2F8404-7C13-4305-8AD8-DE6DEFE1F5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792" y="3613212"/>
            <a:ext cx="3266982" cy="312078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6FFA93F-BD14-4E0D-8D6F-680F6263E501}"/>
              </a:ext>
            </a:extLst>
          </p:cNvPr>
          <p:cNvSpPr txBox="1"/>
          <p:nvPr/>
        </p:nvSpPr>
        <p:spPr>
          <a:xfrm>
            <a:off x="302580" y="642124"/>
            <a:ext cx="865498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тапсыру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жүйке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жүрек-тамыр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жүйелеріне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жүктеме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ауырлық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өткізуге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барабар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көзқарастың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моделін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құрудан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сену керек.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күштеріне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сенім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әрекеттерді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бұғаттайтын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жоққа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шығаратын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соғұрлым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сақтай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ала, аз-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аздан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бөліп-бөліп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бастаңыз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кернеуді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шаршауды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жеңілдетуге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релаксацияға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жеткізуге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көмектесетін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жаттығулар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ойыңызға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жеңіс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табыс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елестетіңіз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күнді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бөлікке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бөліңіз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дайындалу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спортпен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шұғылданып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таза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ауада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серуендеңіз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кем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дегенде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ұйықтаңыз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түстен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ұйықтаңыз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Tx/>
              <a:buChar char="-"/>
            </a:pP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демалыстардың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кезектесуі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40 минут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минут –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үзіліс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7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еңбектің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ауысутырып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отырыңыз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7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таза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ауада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серуендеңіз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ойындары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теледидарға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бөлінетін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уақытты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азайтыңыз</a:t>
            </a:r>
            <a:r>
              <a:rPr lang="ru-RU" sz="1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519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387</Words>
  <Application>Microsoft Office PowerPoint</Application>
  <PresentationFormat>Широкоэкранный</PresentationFormat>
  <Paragraphs>30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Monotype Corsiva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91 школа</dc:creator>
  <cp:lastModifiedBy>91 школа</cp:lastModifiedBy>
  <cp:revision>2</cp:revision>
  <dcterms:created xsi:type="dcterms:W3CDTF">2022-04-26T05:21:02Z</dcterms:created>
  <dcterms:modified xsi:type="dcterms:W3CDTF">2022-04-26T09:24:27Z</dcterms:modified>
</cp:coreProperties>
</file>