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200400"/>
            <a:ext cx="8136904" cy="339695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Итоговая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аттестация обучающихся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процедура, проводимая с целью определения степени освоения обучающимися объема учебных дисциплин, предусмотренных государственным общеобязательным стандартом соответствующего уровня образования, утвержденным приказом Министра образования и науки Республики Казахстан от 31 октября 2018 года №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604.</a:t>
            </a:r>
          </a:p>
          <a:p>
            <a:pPr algn="l"/>
            <a:r>
              <a:rPr lang="ru-RU" sz="1400" dirty="0" smtClean="0">
                <a:solidFill>
                  <a:schemeClr val="tx1"/>
                </a:solidFill>
              </a:rPr>
              <a:t>          Итоговая </a:t>
            </a:r>
            <a:r>
              <a:rPr lang="ru-RU" sz="1400" dirty="0" smtClean="0">
                <a:solidFill>
                  <a:schemeClr val="tx1"/>
                </a:solidFill>
              </a:rPr>
              <a:t>аттестация для обучающихся 9 </a:t>
            </a:r>
            <a:r>
              <a:rPr lang="ru-RU" sz="1400" dirty="0" smtClean="0">
                <a:solidFill>
                  <a:schemeClr val="tx1"/>
                </a:solidFill>
              </a:rPr>
              <a:t>класса </a:t>
            </a:r>
            <a:r>
              <a:rPr lang="ru-RU" sz="1400" dirty="0" smtClean="0">
                <a:solidFill>
                  <a:schemeClr val="tx1"/>
                </a:solidFill>
              </a:rPr>
              <a:t>проводится в следующих формах: </a:t>
            </a:r>
            <a:endParaRPr lang="ru-RU" sz="1400" dirty="0" smtClean="0">
              <a:solidFill>
                <a:schemeClr val="tx1"/>
              </a:solidFill>
            </a:endParaRPr>
          </a:p>
          <a:p>
            <a:pPr marL="342900" indent="-342900" algn="l">
              <a:buAutoNum type="arabicParenR"/>
            </a:pPr>
            <a:r>
              <a:rPr lang="ru-RU" sz="1400" dirty="0" smtClean="0">
                <a:solidFill>
                  <a:schemeClr val="tx1"/>
                </a:solidFill>
              </a:rPr>
              <a:t>письменного </a:t>
            </a:r>
            <a:r>
              <a:rPr lang="ru-RU" sz="1400" dirty="0" smtClean="0">
                <a:solidFill>
                  <a:schemeClr val="tx1"/>
                </a:solidFill>
              </a:rPr>
              <a:t>экзамена по казахскому языку /русскому языку и родному языку для школ с уйгурским/таджикским/узбекским языком обучения (язык обучения) в форме эссе, для обучающихся школ с углубленным изучением предметов гуманитарного цикла – письменной работы (статья, рассказ, эссе); </a:t>
            </a:r>
            <a:endParaRPr lang="ru-RU" sz="1400" dirty="0" smtClean="0">
              <a:solidFill>
                <a:schemeClr val="tx1"/>
              </a:solidFill>
            </a:endParaRPr>
          </a:p>
          <a:p>
            <a:pPr marL="342900" indent="-342900" algn="l">
              <a:buAutoNum type="arabicParenR"/>
            </a:pP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письменного экзамена по математике (алгебре); </a:t>
            </a:r>
            <a:endParaRPr lang="ru-RU" sz="1400" dirty="0" smtClean="0">
              <a:solidFill>
                <a:schemeClr val="tx1"/>
              </a:solidFill>
            </a:endParaRPr>
          </a:p>
          <a:p>
            <a:pPr marL="342900" indent="-342900" algn="l">
              <a:buAutoNum type="arabicParenR"/>
            </a:pP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письменного экзамена по казахскому языку и литературе в классах с русским/ узбекским/ уйгурским/ таджикским языком обучения и письменного экзамена по русскому языку и литературе в классах с казахским языком обучения; </a:t>
            </a:r>
            <a:endParaRPr lang="ru-RU" sz="1400" dirty="0" smtClean="0">
              <a:solidFill>
                <a:schemeClr val="tx1"/>
              </a:solidFill>
            </a:endParaRPr>
          </a:p>
          <a:p>
            <a:pPr marL="342900" indent="-342900" algn="l">
              <a:buAutoNum type="arabicParenR"/>
            </a:pPr>
            <a:r>
              <a:rPr lang="ru-RU" sz="1400" dirty="0" smtClean="0">
                <a:solidFill>
                  <a:schemeClr val="tx1"/>
                </a:solidFill>
              </a:rPr>
              <a:t>письменного </a:t>
            </a:r>
            <a:r>
              <a:rPr lang="ru-RU" sz="1400" dirty="0" smtClean="0">
                <a:solidFill>
                  <a:schemeClr val="tx1"/>
                </a:solidFill>
              </a:rPr>
              <a:t>экзамена по предмету по выбору (Физика, Химия, Биология, География, Геометрия, История Казахстана, Всемирная история, Литература (по языку обучения), Иностранный язык (английский/ французский/немецкий), Информатика).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Порядок проведения итоговой аттестации обучающихся 9-х классов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12360" y="188640"/>
            <a:ext cx="1206142" cy="122003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200400"/>
            <a:ext cx="8136904" cy="3396952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Итоговая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аттестация обучающихся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процедура, проводимая с целью определения степени освоения обучающимися объема учебных дисциплин, предусмотренных государственным общеобязательным стандартом соответствующего уровня образования, утвержденным приказом Министра образования и науки Республики Казахстан от 31 октября 2018 года №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604.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Итоговая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аттестация для обучающихся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класса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проводится в следующих формах: 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arenR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письменного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экзамена по казахскому языку /русскому языку и родному языку для школ с уйгурским/ таджикским/ узбекским языком обучения (язык обучения) в форме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эссе;</a:t>
            </a:r>
          </a:p>
          <a:p>
            <a:pPr marL="342900" indent="-342900" algn="just">
              <a:buAutoNum type="arabicParenR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письменного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экзамена по алгебре и началам анализа; </a:t>
            </a:r>
          </a:p>
          <a:p>
            <a:pPr marL="342900" indent="-342900" algn="just">
              <a:buAutoNum type="arabicParenR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тестирования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истории Казахстана; 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arenR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тестирования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казахскому языку в школах с русским/ узбекским/ уйгурским / таджикским языком обучения и тестирования по русскому языку в школах с казахским языком обучения; 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arenR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тестирования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предмету по выбору (Физика, Химия, Биология, География, Геометрия, Всемирная история, Основы права, Литература, Иностранный язык ( английский/французский/немецкий), Информатика).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Порядок проведения итоговой аттестации обучающихся 11-х классов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12360" y="188640"/>
            <a:ext cx="1206142" cy="122003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200400"/>
            <a:ext cx="8136904" cy="3396952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алушыларды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қорытынды аттестаттау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Қазақстан Республикасы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 ғылым министрінің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жылғы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31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қазандағы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 604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бұйрығымен бекітілген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тиісті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деңгейінің мемлекеттік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жалпыға міндетті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стандартында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көзделген оқу пәндерінің көлемін білім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алушылардың меңгеру дәрежесін айқындау мақсатында жүргізілетін рәсім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9-сынып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алушыларын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қорытынды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аттестаттауы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келесі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нысанда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өткізіледі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 өзбек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ұйғыр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тәжік тілінде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мектептер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үшін ана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оқыту тілі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эссе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нысанында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:,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гуманитарлық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цикл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пәндерін тереңдетіп оқытатын мектеп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оқушылары үшін жазбаша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жұмыс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мақала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әңгіме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эссе);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математикадан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алгебрадан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өзбек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ұйғыр және тәжік тілдерінде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оқытатын сыныптардағы қазақ тілі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әдебиеті бойынша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 қазақ тілінде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оқытатын сыныптардағы орыс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мен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әдебиеті бойынша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таңдау пәні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(физика, химия, биология, география, геометрия,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Қазақстан тарихы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дүниежүзі тарихы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әдебиет (оқыту тілі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шет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(ағылшын,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француз,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неміс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информатика)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9-сынып </a:t>
            </a:r>
            <a:r>
              <a:rPr lang="ru-RU" dirty="0" err="1" smtClean="0"/>
              <a:t>білім</a:t>
            </a:r>
            <a:r>
              <a:rPr lang="ru-RU" dirty="0" smtClean="0"/>
              <a:t> </a:t>
            </a:r>
            <a:r>
              <a:rPr lang="ru-RU" dirty="0" err="1" smtClean="0"/>
              <a:t>алушыларын</a:t>
            </a:r>
            <a:r>
              <a:rPr lang="ru-RU" dirty="0" smtClean="0"/>
              <a:t> </a:t>
            </a:r>
            <a:r>
              <a:rPr lang="ru-RU" dirty="0" err="1" smtClean="0"/>
              <a:t>қорытынды аттестаттауды</a:t>
            </a:r>
            <a:r>
              <a:rPr lang="ru-RU" dirty="0" smtClean="0"/>
              <a:t> </a:t>
            </a:r>
            <a:r>
              <a:rPr lang="ru-RU" dirty="0" err="1" smtClean="0"/>
              <a:t>өткізу тәртібі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12360" y="188640"/>
            <a:ext cx="1206142" cy="122003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200400"/>
            <a:ext cx="8136904" cy="3396952"/>
          </a:xfrm>
        </p:spPr>
        <p:txBody>
          <a:bodyPr>
            <a:normAutofit/>
          </a:bodyPr>
          <a:lstStyle/>
          <a:p>
            <a:pPr algn="l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алушыларды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қорытынды </a:t>
            </a:r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аттестаттау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Қазақстан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Республикасы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 ғылым министрінің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жылғы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31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қазандағы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 604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бұйрығымен бекітілген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тиісті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деңгейінің мемлекеттік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жалпыға міндетті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стандартында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көзделген оқу пәндерінің көлемін білім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алушылардың меңгеру дәрежесін айқындау мақсатында жүргізілетін рәсім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11-сынып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алушыларын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қорытынды аттестаттауы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келесі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нысанда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өткізіледі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 өзбек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ұйғыр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тәжік тілінде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мектептер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үшін ана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оқыту тілі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эссе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нысанында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алгебра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бастамалары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пәнінен жазбаша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Қазақстан тарихынан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тестілеу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өзбек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ұйғыр және тәжік тілдерінде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оқытатын мектептерде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қазақ тілінен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 қазақ тілінде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оқытатын мектептерде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тілінен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тестілеу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таңдау бойынша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пәннен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(физика, химия, биология, география, геометрия,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дүниежүзі тарихы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құқық негіздері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әдебиет, шетел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(ағылшын,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француз,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неміс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информатика)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тестілеу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11-сынып </a:t>
            </a:r>
            <a:r>
              <a:rPr lang="ru-RU" dirty="0" err="1" smtClean="0"/>
              <a:t>білім</a:t>
            </a:r>
            <a:r>
              <a:rPr lang="ru-RU" dirty="0" smtClean="0"/>
              <a:t> </a:t>
            </a:r>
            <a:r>
              <a:rPr lang="ru-RU" dirty="0" err="1" smtClean="0"/>
              <a:t>алушыларын</a:t>
            </a:r>
            <a:r>
              <a:rPr lang="ru-RU" dirty="0" smtClean="0"/>
              <a:t> </a:t>
            </a:r>
            <a:r>
              <a:rPr lang="ru-RU" dirty="0" err="1" smtClean="0"/>
              <a:t>қорытынды аттестаттауды</a:t>
            </a:r>
            <a:r>
              <a:rPr lang="ru-RU" dirty="0" smtClean="0"/>
              <a:t> </a:t>
            </a:r>
            <a:r>
              <a:rPr lang="ru-RU" dirty="0" err="1" smtClean="0"/>
              <a:t>өткізу тәртібі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12360" y="188640"/>
            <a:ext cx="1206142" cy="122003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47</TotalTime>
  <Words>609</Words>
  <Application>Microsoft Office PowerPoint</Application>
  <PresentationFormat>Экран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Справедливость</vt:lpstr>
      <vt:lpstr>Порядок проведения итоговой аттестации обучающихся 9-х классов</vt:lpstr>
      <vt:lpstr>Порядок проведения итоговой аттестации обучающихся 11-х классов</vt:lpstr>
      <vt:lpstr>9-сынып білім алушыларын қорытынды аттестаттауды өткізу тәртібі</vt:lpstr>
      <vt:lpstr>11-сынып білім алушыларын қорытынды аттестаттауды өткізу тәртібі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итоговой аттестации</dc:title>
  <dc:creator>Гулнар Ораковна</dc:creator>
  <cp:lastModifiedBy>Гулнар Ораковна</cp:lastModifiedBy>
  <cp:revision>6</cp:revision>
  <dcterms:created xsi:type="dcterms:W3CDTF">2022-04-26T09:00:15Z</dcterms:created>
  <dcterms:modified xsi:type="dcterms:W3CDTF">2022-04-26T09:58:07Z</dcterms:modified>
</cp:coreProperties>
</file>