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8"/>
  </p:notesMasterIdLst>
  <p:sldIdLst>
    <p:sldId id="1452" r:id="rId3"/>
    <p:sldId id="1453" r:id="rId4"/>
    <p:sldId id="1449" r:id="rId5"/>
    <p:sldId id="1451" r:id="rId6"/>
    <p:sldId id="685" r:id="rId7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78" d="100"/>
          <a:sy n="78" d="100"/>
        </p:scale>
        <p:origin x="-100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8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10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20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3" y="731522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103" y="1897350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3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3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965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8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5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5" y="2209803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9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5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4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3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172203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3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Заголовок 1">
            <a:extLst>
              <a:ext uri="{FF2B5EF4-FFF2-40B4-BE49-F238E27FC236}">
                <a16:creationId xmlns="" xmlns:a16="http://schemas.microsoft.com/office/drawing/2014/main" id="{838814B9-9826-4570-B4F6-C3C85EA21227}"/>
              </a:ext>
            </a:extLst>
          </p:cNvPr>
          <p:cNvSpPr txBox="1">
            <a:spLocks/>
          </p:cNvSpPr>
          <p:nvPr/>
        </p:nvSpPr>
        <p:spPr>
          <a:xfrm>
            <a:off x="4004499" y="6215612"/>
            <a:ext cx="3725432" cy="6587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/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ea typeface="Open Sans" panose="020B0606030504020204" pitchFamily="34" charset="0"/>
                <a:cs typeface="Segoe UI" panose="020B0502040204020203" pitchFamily="34" charset="0"/>
              </a:rPr>
            </a:b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г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 </a:t>
            </a:r>
            <a:r>
              <a:rPr lang="ru-RU" sz="1800" dirty="0" err="1" smtClean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Нұр-Сұлтан 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2022 </a:t>
            </a:r>
            <a:r>
              <a:rPr lang="ru-RU" sz="1800" dirty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ж</a:t>
            </a: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</a:t>
            </a:r>
            <a:endParaRPr lang="ru-RU" sz="1800" dirty="0">
              <a:solidFill>
                <a:schemeClr val="tx2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lang="ru-RU" sz="1800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35" name="Заголовок 1">
            <a:extLst>
              <a:ext uri="{FF2B5EF4-FFF2-40B4-BE49-F238E27FC236}">
                <a16:creationId xmlns="" xmlns:a16="http://schemas.microsoft.com/office/drawing/2014/main" id="{E6949B60-754A-4C77-A425-75E18F11C337}"/>
              </a:ext>
            </a:extLst>
          </p:cNvPr>
          <p:cNvSpPr txBox="1">
            <a:spLocks/>
          </p:cNvSpPr>
          <p:nvPr/>
        </p:nvSpPr>
        <p:spPr>
          <a:xfrm>
            <a:off x="1281793" y="2234518"/>
            <a:ext cx="9633856" cy="273753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AF79AF66-0962-4816-9552-CD7DC551FE58}"/>
              </a:ext>
            </a:extLst>
          </p:cNvPr>
          <p:cNvSpPr txBox="1">
            <a:spLocks/>
          </p:cNvSpPr>
          <p:nvPr/>
        </p:nvSpPr>
        <p:spPr>
          <a:xfrm>
            <a:off x="8443963" y="5608320"/>
            <a:ext cx="3157743" cy="695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 smtClean="0">
              <a:solidFill>
                <a:schemeClr val="tx2">
                  <a:lumMod val="75000"/>
                </a:schemeClr>
              </a:solidFill>
              <a:latin typeface="Century Gothic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pic>
        <p:nvPicPr>
          <p:cNvPr id="1026" name="Picture 2" descr="C:\Users\asyl.amankeldieva\Desktop\81939833_136367111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8809" y="600077"/>
            <a:ext cx="1696811" cy="169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8000" y="2998113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итоговой аттестации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</a:t>
            </a:r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en-US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УЧЕБНОМ ГОДУ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93584" y="2612571"/>
            <a:ext cx="100102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2021-2022 </a:t>
            </a:r>
            <a:r>
              <a:rPr lang="ru-RU" sz="4000" dirty="0" err="1" smtClean="0"/>
              <a:t>оқу жылында</a:t>
            </a:r>
            <a:r>
              <a:rPr lang="ru-RU" sz="4000" dirty="0" smtClean="0"/>
              <a:t> </a:t>
            </a:r>
            <a:r>
              <a:rPr lang="ru-RU" sz="4000" dirty="0" err="1" smtClean="0"/>
              <a:t>қорытынды аттестаттауды</a:t>
            </a:r>
            <a:r>
              <a:rPr lang="ru-RU" sz="4000" dirty="0" smtClean="0"/>
              <a:t> </a:t>
            </a:r>
            <a:r>
              <a:rPr lang="ru-RU" sz="4000" dirty="0" err="1" smtClean="0"/>
              <a:t>өткізу туралы</a:t>
            </a:r>
            <a:endParaRPr lang="ru-RU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60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1284" y="236440"/>
            <a:ext cx="9200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9  СЫНЫП БІЛІМ АЛУШЫЛАРЫ ҮШІН</a:t>
            </a:r>
            <a:endParaRPr lang="ru-RU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584157" y="661306"/>
            <a:ext cx="8534400" cy="429783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28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мамыр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3893" y="2310492"/>
            <a:ext cx="16122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31 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мамыр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2818" y="2677885"/>
            <a:ext cx="11438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 smtClean="0"/>
              <a:t>математика (алгебра)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(</a:t>
            </a:r>
            <a:r>
              <a:rPr lang="ru-RU" dirty="0" err="1" smtClean="0"/>
              <a:t>бақылау жұмысы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998357" y="3657600"/>
            <a:ext cx="50973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 err="1" smtClean="0"/>
              <a:t>мәтінмен жұмыс, мәтін бойынша</a:t>
            </a:r>
            <a:r>
              <a:rPr lang="ru-RU" dirty="0" smtClean="0"/>
              <a:t> </a:t>
            </a:r>
            <a:r>
              <a:rPr lang="ru-RU" dirty="0" err="1" smtClean="0"/>
              <a:t>тапсырмаларды</a:t>
            </a:r>
            <a:r>
              <a:rPr lang="ru-RU" dirty="0" smtClean="0"/>
              <a:t> </a:t>
            </a:r>
            <a:r>
              <a:rPr lang="ru-RU" dirty="0" err="1" smtClean="0"/>
              <a:t>орындау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0886" y="5212090"/>
            <a:ext cx="114099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 err="1" smtClean="0"/>
              <a:t>таңдау пәні бойынша</a:t>
            </a:r>
            <a:r>
              <a:rPr lang="ru-RU" dirty="0" smtClean="0"/>
              <a:t>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(Физика, Химия, Биология, География, Геометрия, </a:t>
            </a:r>
            <a:r>
              <a:rPr lang="ru-RU" dirty="0" err="1" smtClean="0"/>
              <a:t>Қазақстан тарихы</a:t>
            </a:r>
            <a:r>
              <a:rPr lang="ru-RU" dirty="0" smtClean="0"/>
              <a:t>, </a:t>
            </a:r>
            <a:r>
              <a:rPr lang="ru-RU" dirty="0" err="1" smtClean="0"/>
              <a:t>Дүниежүзі тарихы</a:t>
            </a:r>
            <a:r>
              <a:rPr lang="ru-RU" dirty="0" smtClean="0"/>
              <a:t>, </a:t>
            </a:r>
            <a:r>
              <a:rPr lang="ru-RU" dirty="0" err="1" smtClean="0"/>
              <a:t>Әдебиет (оқыту тілі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), </a:t>
            </a:r>
            <a:r>
              <a:rPr lang="ru-RU" dirty="0" err="1" smtClean="0"/>
              <a:t>шет</a:t>
            </a:r>
            <a:r>
              <a:rPr lang="ru-RU" dirty="0" smtClean="0"/>
              <a:t> </a:t>
            </a:r>
            <a:r>
              <a:rPr lang="ru-RU" dirty="0" err="1" smtClean="0"/>
              <a:t>тілі</a:t>
            </a:r>
            <a:r>
              <a:rPr lang="ru-RU" dirty="0" smtClean="0"/>
              <a:t> </a:t>
            </a:r>
            <a:r>
              <a:rPr lang="ru-RU" dirty="0" err="1" smtClean="0"/>
              <a:t>(ағылшын/француз </a:t>
            </a:r>
            <a:r>
              <a:rPr lang="ru-RU" dirty="0" smtClean="0"/>
              <a:t>/ </a:t>
            </a:r>
            <a:r>
              <a:rPr lang="ru-RU" dirty="0" err="1" smtClean="0"/>
              <a:t>неміс</a:t>
            </a:r>
            <a:r>
              <a:rPr lang="ru-RU" dirty="0" smtClean="0"/>
              <a:t>), Информатика)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23910" y="1461714"/>
            <a:ext cx="5113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b="1" dirty="0" smtClean="0"/>
              <a:t> 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925552" y="1646380"/>
            <a:ext cx="898358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386127" y="3135085"/>
            <a:ext cx="16122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маусым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6031828" y="3987233"/>
            <a:ext cx="8742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386127" y="4767943"/>
            <a:ext cx="1684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6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маусым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2080" y="1208315"/>
            <a:ext cx="526596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/>
              <a:t>қ</a:t>
            </a:r>
            <a:r>
              <a:rPr lang="kk-KZ" sz="1600" dirty="0" smtClean="0"/>
              <a:t>азақ/орыс тілі </a:t>
            </a:r>
            <a:r>
              <a:rPr lang="ru-RU" sz="1600" dirty="0" smtClean="0"/>
              <a:t>(</a:t>
            </a:r>
            <a:r>
              <a:rPr lang="kk-KZ" sz="1600" dirty="0" smtClean="0"/>
              <a:t>оқыту тілі</a:t>
            </a:r>
            <a:r>
              <a:rPr lang="ru-RU" sz="1600" dirty="0" smtClean="0"/>
              <a:t>)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эссе </a:t>
            </a:r>
            <a:r>
              <a:rPr lang="ru-RU" sz="1600" dirty="0" err="1" smtClean="0"/>
              <a:t>нысанында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жазбаша</a:t>
            </a:r>
            <a:r>
              <a:rPr lang="ru-RU" sz="1600" dirty="0" smtClean="0"/>
              <a:t> </a:t>
            </a:r>
            <a:r>
              <a:rPr lang="ru-RU" sz="1600" dirty="0" err="1" smtClean="0"/>
              <a:t>емтихан</a:t>
            </a:r>
            <a:r>
              <a:rPr lang="ru-RU" sz="1600" dirty="0" smtClean="0"/>
              <a:t>,</a:t>
            </a:r>
            <a:r>
              <a:rPr lang="kk-KZ" sz="1600" dirty="0" smtClean="0"/>
              <a:t> </a:t>
            </a:r>
            <a:r>
              <a:rPr lang="ru-RU" sz="1600" dirty="0" err="1" smtClean="0"/>
              <a:t>гуманитарлық </a:t>
            </a:r>
            <a:r>
              <a:rPr lang="ru-RU" sz="1600" dirty="0" smtClean="0"/>
              <a:t>цикл </a:t>
            </a:r>
            <a:r>
              <a:rPr lang="ru-RU" sz="1600" dirty="0" err="1" smtClean="0"/>
              <a:t>пәндерін тереңдетіп оқытатын мектептерге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арналған </a:t>
            </a:r>
            <a:r>
              <a:rPr lang="ru-RU" sz="1600" dirty="0" smtClean="0"/>
              <a:t>эссе </a:t>
            </a:r>
            <a:r>
              <a:rPr lang="ru-RU" sz="1600" dirty="0" err="1" smtClean="0"/>
              <a:t>түріндегі қазақ</a:t>
            </a:r>
            <a:r>
              <a:rPr lang="ru-RU" sz="1600" dirty="0" smtClean="0"/>
              <a:t>/</a:t>
            </a:r>
            <a:r>
              <a:rPr lang="ru-RU" sz="1600" dirty="0" err="1" smtClean="0"/>
              <a:t>орыс</a:t>
            </a:r>
            <a:r>
              <a:rPr lang="ru-RU" sz="1600" dirty="0" smtClean="0"/>
              <a:t>/(</a:t>
            </a:r>
            <a:r>
              <a:rPr lang="ru-RU" sz="1600" dirty="0" err="1" smtClean="0"/>
              <a:t>оқыту тілі</a:t>
            </a:r>
            <a:r>
              <a:rPr lang="ru-RU" sz="1600" dirty="0" smtClean="0"/>
              <a:t>)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жазбаша</a:t>
            </a:r>
            <a:r>
              <a:rPr lang="ru-RU" sz="1600" dirty="0" smtClean="0"/>
              <a:t> </a:t>
            </a:r>
            <a:r>
              <a:rPr lang="ru-RU" sz="1600" dirty="0" err="1" smtClean="0"/>
              <a:t>емтихан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980464" y="1281794"/>
            <a:ext cx="4171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жұмыс (мақала, әңгіме, </a:t>
            </a:r>
            <a:r>
              <a:rPr lang="ru-RU" dirty="0" smtClean="0"/>
              <a:t>эссе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10243" y="3486150"/>
            <a:ext cx="55353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орыс</a:t>
            </a:r>
            <a:r>
              <a:rPr lang="ru-RU" dirty="0" smtClean="0"/>
              <a:t> </a:t>
            </a:r>
            <a:r>
              <a:rPr lang="ru-RU" dirty="0" err="1" smtClean="0"/>
              <a:t>тілінде</a:t>
            </a:r>
            <a:r>
              <a:rPr lang="ru-RU" dirty="0" smtClean="0"/>
              <a:t> </a:t>
            </a:r>
            <a:r>
              <a:rPr lang="ru-RU" dirty="0" err="1" smtClean="0"/>
              <a:t>оқытатын сыныптардағы қазақ тілі</a:t>
            </a:r>
            <a:r>
              <a:rPr lang="ru-RU" dirty="0" smtClean="0"/>
              <a:t> мен </a:t>
            </a:r>
            <a:r>
              <a:rPr lang="ru-RU" dirty="0" err="1" smtClean="0"/>
              <a:t>әдебиеті бойынша</a:t>
            </a:r>
            <a:r>
              <a:rPr lang="ru-RU" dirty="0" smtClean="0"/>
              <a:t>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және қазақ тілінде</a:t>
            </a:r>
            <a:r>
              <a:rPr lang="ru-RU" dirty="0" smtClean="0"/>
              <a:t> </a:t>
            </a:r>
            <a:r>
              <a:rPr lang="ru-RU" dirty="0" err="1" smtClean="0"/>
              <a:t>оқытатын сыныптардағы орыс</a:t>
            </a:r>
            <a:r>
              <a:rPr lang="ru-RU" dirty="0" smtClean="0"/>
              <a:t> </a:t>
            </a:r>
            <a:r>
              <a:rPr lang="ru-RU" dirty="0" err="1" smtClean="0"/>
              <a:t>тілі</a:t>
            </a:r>
            <a:r>
              <a:rPr lang="ru-RU" dirty="0" smtClean="0"/>
              <a:t> </a:t>
            </a:r>
            <a:r>
              <a:rPr lang="ru-RU" dirty="0" err="1" smtClean="0"/>
              <a:t>мен</a:t>
            </a:r>
            <a:r>
              <a:rPr lang="ru-RU" dirty="0" smtClean="0"/>
              <a:t> </a:t>
            </a:r>
            <a:r>
              <a:rPr lang="ru-RU" dirty="0" err="1" smtClean="0"/>
              <a:t>әдебиеті бойынша</a:t>
            </a:r>
            <a:r>
              <a:rPr lang="ru-RU" dirty="0" smtClean="0"/>
              <a:t>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706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2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41188" y="4787936"/>
            <a:ext cx="44510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 smtClean="0"/>
              <a:t>Орыс</a:t>
            </a:r>
            <a:r>
              <a:rPr lang="ru-RU" sz="1400" dirty="0" smtClean="0"/>
              <a:t> </a:t>
            </a:r>
            <a:r>
              <a:rPr lang="ru-RU" sz="1400" dirty="0" err="1" smtClean="0"/>
              <a:t>және басқа </a:t>
            </a:r>
            <a:r>
              <a:rPr lang="ru-RU" sz="1400" dirty="0" smtClean="0"/>
              <a:t>да </a:t>
            </a:r>
            <a:r>
              <a:rPr lang="ru-RU" sz="1400" dirty="0" err="1" smtClean="0"/>
              <a:t>тілдерде</a:t>
            </a:r>
            <a:r>
              <a:rPr lang="ru-RU" sz="1400" dirty="0" smtClean="0"/>
              <a:t> </a:t>
            </a:r>
            <a:r>
              <a:rPr lang="ru-RU" sz="1400" dirty="0" err="1" smtClean="0"/>
              <a:t>оқытатын мектептердегі</a:t>
            </a:r>
            <a:r>
              <a:rPr lang="ru-RU" sz="1400" dirty="0" smtClean="0"/>
              <a:t> </a:t>
            </a:r>
            <a:r>
              <a:rPr lang="ru-RU" sz="1400" dirty="0" err="1" smtClean="0"/>
              <a:t>қазақ тілі</a:t>
            </a:r>
            <a:r>
              <a:rPr lang="ru-RU" sz="1400" dirty="0" smtClean="0"/>
              <a:t>. </a:t>
            </a:r>
            <a:r>
              <a:rPr lang="ru-RU" sz="1400" dirty="0" err="1" smtClean="0"/>
              <a:t>Қазақ тілінде</a:t>
            </a:r>
            <a:r>
              <a:rPr lang="ru-RU" sz="1400" dirty="0" smtClean="0"/>
              <a:t> </a:t>
            </a:r>
            <a:r>
              <a:rPr lang="ru-RU" sz="1400" dirty="0" err="1" smtClean="0"/>
              <a:t>оқытатын мектептердегі</a:t>
            </a:r>
            <a:r>
              <a:rPr lang="ru-RU" sz="1400" dirty="0" smtClean="0"/>
              <a:t> </a:t>
            </a:r>
            <a:r>
              <a:rPr lang="ru-RU" sz="1400" dirty="0" err="1" smtClean="0"/>
              <a:t>орыс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тілі</a:t>
            </a:r>
            <a:r>
              <a:rPr lang="ru-RU" sz="1400" dirty="0" smtClean="0"/>
              <a:t> </a:t>
            </a:r>
            <a:endParaRPr lang="ru-RU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411979" y="525526"/>
            <a:ext cx="12957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27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мамыр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31644" y="3567683"/>
            <a:ext cx="18850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маусым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83518" y="4508309"/>
            <a:ext cx="1993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маусым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8"/>
            <a:ext cx="12957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 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мамыр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1" y="913934"/>
            <a:ext cx="41013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алгебра </a:t>
            </a:r>
            <a:r>
              <a:rPr lang="ru-RU" sz="1600" b="1" dirty="0" err="1" smtClean="0"/>
              <a:t>және </a:t>
            </a:r>
            <a:r>
              <a:rPr lang="ru-RU" sz="1600" b="1" dirty="0" smtClean="0"/>
              <a:t>анализ </a:t>
            </a:r>
            <a:r>
              <a:rPr lang="ru-RU" sz="1600" b="1" dirty="0" err="1" smtClean="0"/>
              <a:t>бастамалары</a:t>
            </a:r>
            <a:r>
              <a:rPr lang="ru-RU" sz="1600" b="1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жазбаша</a:t>
            </a:r>
            <a:r>
              <a:rPr lang="ru-RU" sz="1600" dirty="0" smtClean="0"/>
              <a:t> </a:t>
            </a:r>
            <a:r>
              <a:rPr lang="ru-RU" sz="1600" dirty="0" err="1" smtClean="0"/>
              <a:t>емтихан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0088" y="3952403"/>
            <a:ext cx="43601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Қазақстан тарихы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ауызша</a:t>
            </a:r>
            <a:r>
              <a:rPr lang="ru-RU" sz="1600" dirty="0" smtClean="0"/>
              <a:t> </a:t>
            </a:r>
            <a:r>
              <a:rPr lang="ru-RU" sz="1600" dirty="0" err="1" smtClean="0"/>
              <a:t>емтихан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11  СЫНЫП БІЛІМ АЛУШЫЛАРЫ ҮШІН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4841420" y="1982952"/>
            <a:ext cx="715191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Емтихан</a:t>
            </a:r>
            <a:r>
              <a:rPr lang="ru-RU" sz="1400" dirty="0" smtClean="0"/>
              <a:t> </a:t>
            </a:r>
            <a:r>
              <a:rPr lang="ru-RU" sz="1400" dirty="0" err="1" smtClean="0"/>
              <a:t>жұмысы </a:t>
            </a:r>
            <a:r>
              <a:rPr lang="ru-RU" sz="1400" dirty="0" smtClean="0"/>
              <a:t>2 </a:t>
            </a:r>
            <a:r>
              <a:rPr lang="ru-RU" sz="1400" dirty="0" err="1" smtClean="0"/>
              <a:t>бөлімнен тұрады</a:t>
            </a:r>
            <a:r>
              <a:rPr lang="ru-RU" sz="1400" dirty="0" smtClean="0"/>
              <a:t>. </a:t>
            </a:r>
            <a:r>
              <a:rPr lang="ru-RU" sz="1400" dirty="0" err="1" smtClean="0"/>
              <a:t>Бірінші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бөлім екі</a:t>
            </a:r>
            <a:r>
              <a:rPr lang="ru-RU" sz="1400" dirty="0" smtClean="0"/>
              <a:t> </a:t>
            </a:r>
            <a:r>
              <a:rPr lang="ru-RU" sz="1400" dirty="0" err="1" smtClean="0"/>
              <a:t>мәтінмен жұмыс істеуді</a:t>
            </a:r>
            <a:r>
              <a:rPr lang="ru-RU" sz="1400" dirty="0" smtClean="0"/>
              <a:t> </a:t>
            </a:r>
            <a:r>
              <a:rPr lang="ru-RU" sz="1400" dirty="0" err="1" smtClean="0"/>
              <a:t>қамтиды (мәтіндердің жалпы</a:t>
            </a:r>
            <a:r>
              <a:rPr lang="ru-RU" sz="1400" dirty="0" smtClean="0"/>
              <a:t> </a:t>
            </a:r>
            <a:r>
              <a:rPr lang="ru-RU" sz="1400" dirty="0" err="1" smtClean="0"/>
              <a:t>көлемі </a:t>
            </a:r>
            <a:r>
              <a:rPr lang="ru-RU" sz="1400" dirty="0" smtClean="0"/>
              <a:t>– 600-650 </a:t>
            </a:r>
            <a:r>
              <a:rPr lang="ru-RU" sz="1400" dirty="0" err="1" smtClean="0"/>
              <a:t>сөз</a:t>
            </a:r>
            <a:r>
              <a:rPr lang="ru-RU" sz="1400" dirty="0" smtClean="0"/>
              <a:t>). </a:t>
            </a:r>
            <a:r>
              <a:rPr lang="ru-RU" sz="1400" dirty="0" err="1" smtClean="0"/>
              <a:t>Екінші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бөлімде </a:t>
            </a:r>
            <a:r>
              <a:rPr lang="ru-RU" sz="1400" dirty="0" smtClean="0"/>
              <a:t>ЖМБ </a:t>
            </a:r>
            <a:r>
              <a:rPr lang="ru-RU" sz="1400" dirty="0" err="1" smtClean="0"/>
              <a:t>сыныптарында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білім</a:t>
            </a:r>
            <a:r>
              <a:rPr lang="ru-RU" sz="1400" dirty="0" smtClean="0"/>
              <a:t> </a:t>
            </a:r>
            <a:r>
              <a:rPr lang="ru-RU" sz="1400" dirty="0" err="1" smtClean="0"/>
              <a:t>алушылар</a:t>
            </a:r>
            <a:r>
              <a:rPr lang="ru-RU" sz="1400" dirty="0" smtClean="0"/>
              <a:t> </a:t>
            </a:r>
            <a:r>
              <a:rPr lang="ru-RU" sz="1400" dirty="0" err="1" smtClean="0"/>
              <a:t>бір</a:t>
            </a:r>
            <a:r>
              <a:rPr lang="ru-RU" sz="1400" dirty="0" smtClean="0"/>
              <a:t> </a:t>
            </a:r>
            <a:r>
              <a:rPr lang="ru-RU" sz="1400" dirty="0" err="1" smtClean="0"/>
              <a:t>жазбаша</a:t>
            </a:r>
            <a:r>
              <a:rPr lang="ru-RU" sz="1400" dirty="0" smtClean="0"/>
              <a:t> </a:t>
            </a:r>
            <a:r>
              <a:rPr lang="ru-RU" sz="1400" dirty="0" err="1" smtClean="0"/>
              <a:t>жұмыс </a:t>
            </a:r>
            <a:r>
              <a:rPr lang="ru-RU" sz="1400" dirty="0" smtClean="0"/>
              <a:t>– эссе (200-250 </a:t>
            </a:r>
            <a:r>
              <a:rPr lang="ru-RU" sz="1400" dirty="0" err="1" smtClean="0"/>
              <a:t>сөз</a:t>
            </a:r>
            <a:r>
              <a:rPr lang="ru-RU" sz="1400" dirty="0" smtClean="0"/>
              <a:t>) </a:t>
            </a:r>
            <a:r>
              <a:rPr lang="ru-RU" sz="1400" dirty="0" err="1" smtClean="0"/>
              <a:t>орындайды</a:t>
            </a:r>
            <a:r>
              <a:rPr lang="ru-RU" sz="1400" dirty="0" smtClean="0"/>
              <a:t>. ОГН </a:t>
            </a:r>
            <a:r>
              <a:rPr lang="ru-RU" sz="1400" dirty="0" err="1" smtClean="0"/>
              <a:t>сыныптарындағы білім</a:t>
            </a:r>
            <a:r>
              <a:rPr lang="ru-RU" sz="1400" dirty="0" smtClean="0"/>
              <a:t> </a:t>
            </a:r>
            <a:r>
              <a:rPr lang="ru-RU" sz="1400" dirty="0" err="1" smtClean="0"/>
              <a:t>алушылар</a:t>
            </a:r>
            <a:r>
              <a:rPr lang="ru-RU" sz="1400" dirty="0" smtClean="0"/>
              <a:t> 200-250 </a:t>
            </a:r>
            <a:r>
              <a:rPr lang="ru-RU" sz="1400" dirty="0" err="1" smtClean="0"/>
              <a:t>сөзден тұратын жазбаша</a:t>
            </a:r>
            <a:r>
              <a:rPr lang="ru-RU" sz="1400" dirty="0" smtClean="0"/>
              <a:t> </a:t>
            </a:r>
            <a:r>
              <a:rPr lang="ru-RU" sz="1400" dirty="0" err="1" smtClean="0"/>
              <a:t>жұмыс </a:t>
            </a:r>
            <a:r>
              <a:rPr lang="ru-RU" sz="1400" dirty="0" smtClean="0"/>
              <a:t>(</a:t>
            </a:r>
            <a:r>
              <a:rPr lang="ru-RU" sz="1400" dirty="0" err="1" smtClean="0"/>
              <a:t>мақала</a:t>
            </a:r>
            <a:r>
              <a:rPr lang="ru-RU" sz="1400" dirty="0" smtClean="0"/>
              <a:t>, эссе, </a:t>
            </a:r>
            <a:r>
              <a:rPr lang="ru-RU" sz="1400" dirty="0" err="1" smtClean="0"/>
              <a:t>көпшілік алдында</a:t>
            </a:r>
            <a:r>
              <a:rPr lang="ru-RU" sz="1400" dirty="0" smtClean="0"/>
              <a:t> </a:t>
            </a:r>
            <a:r>
              <a:rPr lang="ru-RU" sz="1400" dirty="0" err="1" smtClean="0"/>
              <a:t>сөз сөйлеу, </a:t>
            </a:r>
            <a:r>
              <a:rPr lang="ru-RU" sz="1400" dirty="0" smtClean="0"/>
              <a:t>рецензия </a:t>
            </a:r>
            <a:r>
              <a:rPr lang="ru-RU" sz="1400" dirty="0" err="1" smtClean="0"/>
              <a:t>және </a:t>
            </a:r>
            <a:r>
              <a:rPr lang="ru-RU" sz="1400" dirty="0" smtClean="0"/>
              <a:t>т.б.) </a:t>
            </a:r>
            <a:r>
              <a:rPr lang="ru-RU" sz="1400" dirty="0" err="1" smtClean="0"/>
              <a:t>жазу</a:t>
            </a:r>
            <a:r>
              <a:rPr lang="ru-RU" sz="1400" dirty="0" smtClean="0"/>
              <a:t> </a:t>
            </a:r>
            <a:r>
              <a:rPr lang="ru-RU" sz="1400" dirty="0" err="1" smtClean="0"/>
              <a:t>арқылы ұсынылған үш тапсырмадан</a:t>
            </a:r>
            <a:r>
              <a:rPr lang="ru-RU" sz="1400" dirty="0" smtClean="0"/>
              <a:t> </a:t>
            </a:r>
            <a:r>
              <a:rPr lang="ru-RU" sz="1400" dirty="0" err="1" smtClean="0"/>
              <a:t>бір</a:t>
            </a:r>
            <a:r>
              <a:rPr lang="ru-RU" sz="1400" dirty="0" smtClean="0"/>
              <a:t> </a:t>
            </a:r>
            <a:r>
              <a:rPr lang="ru-RU" sz="1400" dirty="0" err="1" smtClean="0"/>
              <a:t>тапсырманы</a:t>
            </a:r>
            <a:r>
              <a:rPr lang="ru-RU" sz="1400" dirty="0" smtClean="0"/>
              <a:t> </a:t>
            </a:r>
            <a:r>
              <a:rPr lang="ru-RU" sz="1400" dirty="0" err="1" smtClean="0"/>
              <a:t>таңдайды.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Максималды</a:t>
            </a:r>
            <a:r>
              <a:rPr lang="ru-RU" sz="1400" dirty="0" smtClean="0"/>
              <a:t> балл – 40.</a:t>
            </a:r>
            <a:endParaRPr lang="kk-KZ" sz="1400" b="1" dirty="0">
              <a:latin typeface="Arial Narrow" panose="020B060602020203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4857750" y="4588327"/>
            <a:ext cx="70621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 err="1" smtClean="0"/>
              <a:t>Емтихан</a:t>
            </a:r>
            <a:r>
              <a:rPr lang="ru-RU" sz="1400" dirty="0" smtClean="0"/>
              <a:t> </a:t>
            </a:r>
            <a:r>
              <a:rPr lang="ru-RU" sz="1400" dirty="0" err="1" smtClean="0"/>
              <a:t>жұмысы </a:t>
            </a:r>
            <a:r>
              <a:rPr lang="ru-RU" sz="1400" dirty="0" smtClean="0"/>
              <a:t>2 </a:t>
            </a:r>
            <a:r>
              <a:rPr lang="ru-RU" sz="1400" dirty="0" err="1" smtClean="0"/>
              <a:t>бөлімнен тұрады</a:t>
            </a:r>
            <a:r>
              <a:rPr lang="ru-RU" sz="1400" dirty="0" smtClean="0"/>
              <a:t>. </a:t>
            </a:r>
            <a:r>
              <a:rPr lang="ru-RU" sz="1400" dirty="0" err="1" smtClean="0"/>
              <a:t>Тапсырмаларда</a:t>
            </a:r>
            <a:r>
              <a:rPr lang="ru-RU" sz="1400" dirty="0" smtClean="0"/>
              <a:t> </a:t>
            </a:r>
            <a:r>
              <a:rPr lang="ru-RU" sz="1400" dirty="0" err="1" smtClean="0"/>
              <a:t>төрт қысқа мәтін </a:t>
            </a:r>
            <a:r>
              <a:rPr lang="ru-RU" sz="1400" dirty="0" smtClean="0"/>
              <a:t>бар, </a:t>
            </a:r>
            <a:r>
              <a:rPr lang="ru-RU" sz="1400" dirty="0" err="1" smtClean="0"/>
              <a:t>олардың жалпы</a:t>
            </a:r>
            <a:r>
              <a:rPr lang="ru-RU" sz="1400" dirty="0" smtClean="0"/>
              <a:t> </a:t>
            </a:r>
            <a:r>
              <a:rPr lang="ru-RU" sz="1400" dirty="0" err="1" smtClean="0"/>
              <a:t>көлемі </a:t>
            </a:r>
            <a:r>
              <a:rPr lang="ru-RU" sz="1400" dirty="0" smtClean="0"/>
              <a:t>400 </a:t>
            </a:r>
            <a:r>
              <a:rPr lang="ru-RU" sz="1400" dirty="0" err="1" smtClean="0"/>
              <a:t>сөзден аспайды</a:t>
            </a:r>
            <a:r>
              <a:rPr lang="ru-RU" sz="1400" dirty="0" smtClean="0"/>
              <a:t>. </a:t>
            </a:r>
            <a:r>
              <a:rPr lang="ru-RU" sz="1400" dirty="0" err="1" smtClean="0"/>
              <a:t>Максималды</a:t>
            </a:r>
            <a:r>
              <a:rPr lang="ru-RU" sz="1400" dirty="0" smtClean="0"/>
              <a:t> балл– 40.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07437" y="1904494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4" y="647812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555065"/>
            <a:ext cx="12025424" cy="0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40088" y="4436613"/>
            <a:ext cx="11892773" cy="5440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57431" y="5461520"/>
            <a:ext cx="11796704" cy="36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07438" y="5847457"/>
            <a:ext cx="45481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таңдау пәні бойынша</a:t>
            </a:r>
            <a:r>
              <a:rPr lang="ru-RU" sz="1400" dirty="0" smtClean="0"/>
              <a:t> </a:t>
            </a:r>
            <a:r>
              <a:rPr lang="ru-RU" sz="1400" dirty="0" err="1" smtClean="0"/>
              <a:t>жазбаша</a:t>
            </a:r>
            <a:r>
              <a:rPr lang="ru-RU" sz="1400" dirty="0" smtClean="0"/>
              <a:t> </a:t>
            </a:r>
            <a:r>
              <a:rPr lang="ru-RU" sz="1400" dirty="0" err="1" smtClean="0"/>
              <a:t>емтихан</a:t>
            </a:r>
            <a:r>
              <a:rPr lang="ru-RU" sz="1400" dirty="0" smtClean="0"/>
              <a:t> (Физика, Химия, Биология, География, Геометрия, </a:t>
            </a:r>
            <a:r>
              <a:rPr lang="ru-RU" sz="1400" dirty="0" err="1" smtClean="0"/>
              <a:t>дүниежүзі тарихы</a:t>
            </a:r>
            <a:r>
              <a:rPr lang="ru-RU" sz="1400" dirty="0" smtClean="0"/>
              <a:t>, </a:t>
            </a:r>
            <a:r>
              <a:rPr lang="ru-RU" sz="1400" dirty="0" err="1" smtClean="0"/>
              <a:t>Құқық негіздері</a:t>
            </a:r>
            <a:r>
              <a:rPr lang="ru-RU" sz="1400" dirty="0" smtClean="0"/>
              <a:t>, </a:t>
            </a:r>
            <a:r>
              <a:rPr lang="ru-RU" sz="1400" dirty="0" err="1" smtClean="0"/>
              <a:t>әдебиет, шет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тілі</a:t>
            </a:r>
            <a:r>
              <a:rPr lang="ru-RU" sz="1400" dirty="0" smtClean="0"/>
              <a:t> </a:t>
            </a:r>
            <a:r>
              <a:rPr lang="ru-RU" sz="1400" dirty="0" err="1" smtClean="0"/>
              <a:t>(ағылшын/ </a:t>
            </a:r>
            <a:r>
              <a:rPr lang="ru-RU" sz="1400" dirty="0" smtClean="0"/>
              <a:t>француз/ </a:t>
            </a:r>
            <a:r>
              <a:rPr lang="ru-RU" sz="1400" dirty="0" err="1" smtClean="0"/>
              <a:t>неміс</a:t>
            </a:r>
            <a:r>
              <a:rPr lang="ru-RU" sz="1400" dirty="0" smtClean="0"/>
              <a:t>), Информатика</a:t>
            </a:r>
            <a:endParaRPr lang="ru-RU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3516" y="5506906"/>
            <a:ext cx="1620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маусым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72050" y="5585845"/>
            <a:ext cx="68657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Емтихан</a:t>
            </a:r>
            <a:r>
              <a:rPr lang="ru-RU" sz="1400" dirty="0" smtClean="0"/>
              <a:t> </a:t>
            </a:r>
            <a:r>
              <a:rPr lang="ru-RU" sz="1400" dirty="0" err="1" smtClean="0"/>
              <a:t>жұмысы </a:t>
            </a:r>
            <a:r>
              <a:rPr lang="ru-RU" sz="1400" dirty="0" smtClean="0"/>
              <a:t>2-3 </a:t>
            </a:r>
            <a:r>
              <a:rPr lang="ru-RU" sz="1400" dirty="0" err="1" smtClean="0"/>
              <a:t>бөлімнен тұрады</a:t>
            </a:r>
            <a:r>
              <a:rPr lang="ru-RU" sz="1400" dirty="0" smtClean="0"/>
              <a:t>: </a:t>
            </a:r>
            <a:r>
              <a:rPr lang="ru-RU" sz="1400" dirty="0" err="1" smtClean="0"/>
              <a:t>ұсынылған жауаптан</a:t>
            </a:r>
            <a:r>
              <a:rPr lang="ru-RU" sz="1400" dirty="0" smtClean="0"/>
              <a:t> </a:t>
            </a:r>
            <a:r>
              <a:rPr lang="ru-RU" sz="1400" dirty="0" err="1" smtClean="0"/>
              <a:t>бір</a:t>
            </a:r>
            <a:r>
              <a:rPr lang="ru-RU" sz="1400" dirty="0" smtClean="0"/>
              <a:t> </a:t>
            </a:r>
            <a:r>
              <a:rPr lang="ru-RU" sz="1400" dirty="0" err="1" smtClean="0"/>
              <a:t>дұрыс жауапты</a:t>
            </a:r>
            <a:r>
              <a:rPr lang="ru-RU" sz="1400" dirty="0" smtClean="0"/>
              <a:t> </a:t>
            </a:r>
            <a:r>
              <a:rPr lang="ru-RU" sz="1400" dirty="0" err="1" smtClean="0"/>
              <a:t>таңдаумен тапсырмалар</a:t>
            </a:r>
            <a:r>
              <a:rPr lang="ru-RU" sz="1400" dirty="0" smtClean="0"/>
              <a:t>; </a:t>
            </a:r>
            <a:r>
              <a:rPr lang="ru-RU" sz="1400" dirty="0" err="1" smtClean="0"/>
              <a:t>Қысқа немесе</a:t>
            </a:r>
            <a:r>
              <a:rPr lang="ru-RU" sz="1400" dirty="0" smtClean="0"/>
              <a:t> </a:t>
            </a:r>
            <a:r>
              <a:rPr lang="ru-RU" sz="1400" dirty="0" err="1" smtClean="0"/>
              <a:t>толық жауап</a:t>
            </a:r>
            <a:r>
              <a:rPr lang="ru-RU" sz="1400" dirty="0" smtClean="0"/>
              <a:t> </a:t>
            </a:r>
            <a:r>
              <a:rPr lang="ru-RU" sz="1400" dirty="0" err="1" smtClean="0"/>
              <a:t>беруді</a:t>
            </a:r>
            <a:r>
              <a:rPr lang="ru-RU" sz="1400" dirty="0" smtClean="0"/>
              <a:t> </a:t>
            </a:r>
            <a:r>
              <a:rPr lang="ru-RU" sz="1400" dirty="0" err="1" smtClean="0"/>
              <a:t>талап</a:t>
            </a:r>
            <a:r>
              <a:rPr lang="ru-RU" sz="1400" dirty="0" smtClean="0"/>
              <a:t> </a:t>
            </a:r>
            <a:r>
              <a:rPr lang="ru-RU" sz="1400" dirty="0" err="1" smtClean="0"/>
              <a:t>ететін</a:t>
            </a:r>
            <a:r>
              <a:rPr lang="ru-RU" sz="1400" dirty="0" smtClean="0"/>
              <a:t> 4-5 </a:t>
            </a:r>
            <a:r>
              <a:rPr lang="ru-RU" sz="1400" dirty="0" err="1" smtClean="0"/>
              <a:t>тапсырма</a:t>
            </a:r>
            <a:r>
              <a:rPr lang="ru-RU" sz="1400" dirty="0" smtClean="0"/>
              <a:t>; </a:t>
            </a:r>
            <a:r>
              <a:rPr lang="ru-RU" sz="1400" dirty="0" err="1" smtClean="0"/>
              <a:t>шағын зерттеу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82244" y="3639933"/>
            <a:ext cx="71029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Емтихан</a:t>
            </a:r>
            <a:r>
              <a:rPr lang="ru-RU" sz="1400" dirty="0" smtClean="0"/>
              <a:t> </a:t>
            </a:r>
            <a:r>
              <a:rPr lang="ru-RU" sz="1400" dirty="0" err="1" smtClean="0"/>
              <a:t>билеттер</a:t>
            </a:r>
            <a:r>
              <a:rPr lang="ru-RU" sz="1400" dirty="0" smtClean="0"/>
              <a:t> </a:t>
            </a:r>
            <a:r>
              <a:rPr lang="ru-RU" sz="1400" dirty="0" err="1" smtClean="0"/>
              <a:t>бойынша</a:t>
            </a:r>
            <a:r>
              <a:rPr lang="ru-RU" sz="1400" dirty="0" smtClean="0"/>
              <a:t> </a:t>
            </a:r>
            <a:r>
              <a:rPr lang="ru-RU" sz="1400" dirty="0" err="1" smtClean="0"/>
              <a:t>өткізіледі.</a:t>
            </a:r>
            <a:r>
              <a:rPr lang="ru-RU" sz="1400" dirty="0" smtClean="0"/>
              <a:t> </a:t>
            </a:r>
            <a:r>
              <a:rPr lang="ru-RU" sz="1400" dirty="0" err="1" smtClean="0"/>
              <a:t>Барлығы </a:t>
            </a:r>
            <a:r>
              <a:rPr lang="ru-RU" sz="1400" dirty="0" smtClean="0"/>
              <a:t>30 билет, </a:t>
            </a:r>
            <a:r>
              <a:rPr lang="ru-RU" sz="1400" dirty="0" err="1" smtClean="0"/>
              <a:t>әр билетте</a:t>
            </a:r>
            <a:r>
              <a:rPr lang="ru-RU" sz="1400" dirty="0" smtClean="0"/>
              <a:t> </a:t>
            </a:r>
            <a:r>
              <a:rPr lang="ru-RU" sz="1400" dirty="0" err="1" smtClean="0"/>
              <a:t>үш сұрақ беріледі</a:t>
            </a:r>
            <a:r>
              <a:rPr lang="ru-RU" sz="1400" dirty="0" smtClean="0"/>
              <a:t>, </a:t>
            </a:r>
            <a:r>
              <a:rPr lang="ru-RU" sz="1400" dirty="0" err="1" smtClean="0"/>
              <a:t>оларға студенттер</a:t>
            </a:r>
            <a:r>
              <a:rPr lang="ru-RU" sz="1400" dirty="0" smtClean="0"/>
              <a:t> </a:t>
            </a:r>
            <a:r>
              <a:rPr lang="ru-RU" sz="1400" dirty="0" err="1" smtClean="0"/>
              <a:t>ауызша</a:t>
            </a:r>
            <a:r>
              <a:rPr lang="ru-RU" sz="1400" dirty="0" smtClean="0"/>
              <a:t> </a:t>
            </a:r>
            <a:r>
              <a:rPr lang="ru-RU" sz="1400" dirty="0" err="1" smtClean="0"/>
              <a:t>жауап</a:t>
            </a:r>
            <a:r>
              <a:rPr lang="ru-RU" sz="1400" dirty="0" smtClean="0"/>
              <a:t> </a:t>
            </a:r>
            <a:r>
              <a:rPr lang="ru-RU" sz="1400" dirty="0" err="1" smtClean="0"/>
              <a:t>береді</a:t>
            </a:r>
            <a:r>
              <a:rPr lang="ru-RU" sz="1400" dirty="0" smtClean="0"/>
              <a:t>. </a:t>
            </a:r>
            <a:r>
              <a:rPr lang="ru-RU" sz="1400" dirty="0" err="1" smtClean="0"/>
              <a:t>Максималды</a:t>
            </a:r>
            <a:r>
              <a:rPr lang="ru-RU" sz="1400" dirty="0" smtClean="0"/>
              <a:t> балл – 30.</a:t>
            </a:r>
            <a:endParaRPr lang="kk-KZ" sz="1400" dirty="0">
              <a:latin typeface="Arial Narrow" panose="020B0606020202030204" pitchFamily="34" charset="0"/>
            </a:endParaRPr>
          </a:p>
          <a:p>
            <a:endParaRPr lang="ru-RU" sz="1400" b="1" dirty="0">
              <a:latin typeface="Arial Narrow" panose="020B060602020203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004707" y="661307"/>
            <a:ext cx="689065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Емтихан</a:t>
            </a:r>
            <a:r>
              <a:rPr lang="ru-RU" sz="1400" dirty="0" smtClean="0"/>
              <a:t> </a:t>
            </a:r>
            <a:r>
              <a:rPr lang="ru-RU" sz="1400" dirty="0" err="1" smtClean="0"/>
              <a:t>жұмысы </a:t>
            </a:r>
            <a:r>
              <a:rPr lang="ru-RU" sz="1400" dirty="0" smtClean="0"/>
              <a:t>2 </a:t>
            </a:r>
            <a:r>
              <a:rPr lang="ru-RU" sz="1400" dirty="0" err="1" smtClean="0"/>
              <a:t>бөлімнен тұрады</a:t>
            </a:r>
            <a:r>
              <a:rPr lang="ru-RU" sz="1400" dirty="0" smtClean="0"/>
              <a:t>. А </a:t>
            </a:r>
            <a:r>
              <a:rPr lang="ru-RU" sz="1400" dirty="0" err="1" smtClean="0"/>
              <a:t>бөлімінде ұсынылған </a:t>
            </a:r>
            <a:r>
              <a:rPr lang="ru-RU" sz="1400" dirty="0" smtClean="0"/>
              <a:t>бес </a:t>
            </a:r>
            <a:r>
              <a:rPr lang="ru-RU" sz="1400" dirty="0" err="1" smtClean="0"/>
              <a:t>жауаптан</a:t>
            </a:r>
            <a:r>
              <a:rPr lang="ru-RU" sz="1400" dirty="0" smtClean="0"/>
              <a:t> </a:t>
            </a:r>
            <a:r>
              <a:rPr lang="ru-RU" sz="1400" dirty="0" err="1" smtClean="0"/>
              <a:t>бір</a:t>
            </a:r>
            <a:r>
              <a:rPr lang="ru-RU" sz="1400" dirty="0" smtClean="0"/>
              <a:t> </a:t>
            </a:r>
            <a:r>
              <a:rPr lang="ru-RU" sz="1400" dirty="0" err="1" smtClean="0"/>
              <a:t>дұрыс жауапты</a:t>
            </a:r>
            <a:r>
              <a:rPr lang="ru-RU" sz="1400" dirty="0" smtClean="0"/>
              <a:t> </a:t>
            </a:r>
            <a:r>
              <a:rPr lang="ru-RU" sz="1400" dirty="0" err="1" smtClean="0"/>
              <a:t>таңдайтын </a:t>
            </a:r>
            <a:r>
              <a:rPr lang="ru-RU" sz="1400" dirty="0" smtClean="0"/>
              <a:t>15 </a:t>
            </a:r>
            <a:r>
              <a:rPr lang="ru-RU" sz="1400" dirty="0" err="1" smtClean="0"/>
              <a:t>тапсырма</a:t>
            </a:r>
            <a:r>
              <a:rPr lang="ru-RU" sz="1400" dirty="0" smtClean="0"/>
              <a:t> бар. </a:t>
            </a:r>
            <a:r>
              <a:rPr lang="ru-RU" sz="1400" dirty="0" err="1" smtClean="0"/>
              <a:t>Тапсырмалар</a:t>
            </a:r>
            <a:r>
              <a:rPr lang="ru-RU" sz="1400" dirty="0" smtClean="0"/>
              <a:t> 1 </a:t>
            </a:r>
            <a:r>
              <a:rPr lang="ru-RU" sz="1400" dirty="0" err="1" smtClean="0"/>
              <a:t>баллмен</a:t>
            </a:r>
            <a:r>
              <a:rPr lang="ru-RU" sz="1400" dirty="0" smtClean="0"/>
              <a:t> </a:t>
            </a:r>
            <a:r>
              <a:rPr lang="ru-RU" sz="1400" dirty="0" err="1" smtClean="0"/>
              <a:t>бағаланады</a:t>
            </a:r>
            <a:r>
              <a:rPr lang="ru-RU" sz="1400" dirty="0" smtClean="0"/>
              <a:t>. В </a:t>
            </a:r>
            <a:r>
              <a:rPr lang="ru-RU" sz="1400" dirty="0" err="1" smtClean="0"/>
              <a:t>бөлімінде қысқа немесе</a:t>
            </a:r>
            <a:r>
              <a:rPr lang="ru-RU" sz="1400" dirty="0" smtClean="0"/>
              <a:t> </a:t>
            </a:r>
            <a:r>
              <a:rPr lang="ru-RU" sz="1400" dirty="0" err="1" smtClean="0"/>
              <a:t>егжей-тегжейлі</a:t>
            </a:r>
            <a:r>
              <a:rPr lang="ru-RU" sz="1400" dirty="0" smtClean="0"/>
              <a:t> </a:t>
            </a:r>
            <a:r>
              <a:rPr lang="ru-RU" sz="1400" dirty="0" err="1" smtClean="0"/>
              <a:t>жауаптарды</a:t>
            </a:r>
            <a:r>
              <a:rPr lang="ru-RU" sz="1400" dirty="0" smtClean="0"/>
              <a:t> </a:t>
            </a:r>
            <a:r>
              <a:rPr lang="ru-RU" sz="1400" dirty="0" err="1" smtClean="0"/>
              <a:t>қажет ететін</a:t>
            </a:r>
            <a:r>
              <a:rPr lang="ru-RU" sz="1400" dirty="0" smtClean="0"/>
              <a:t> 10-12 </a:t>
            </a:r>
            <a:r>
              <a:rPr lang="ru-RU" sz="1400" dirty="0" err="1" smtClean="0"/>
              <a:t>тапсырма</a:t>
            </a:r>
            <a:r>
              <a:rPr lang="ru-RU" sz="1400" dirty="0" smtClean="0"/>
              <a:t> бар. </a:t>
            </a:r>
            <a:r>
              <a:rPr lang="ru-RU" sz="1400" dirty="0" err="1" smtClean="0"/>
              <a:t>Тапсырмалар</a:t>
            </a:r>
            <a:r>
              <a:rPr lang="ru-RU" sz="1400" dirty="0" smtClean="0"/>
              <a:t> 2-8 </a:t>
            </a:r>
            <a:r>
              <a:rPr lang="ru-RU" sz="1400" dirty="0" err="1" smtClean="0"/>
              <a:t>баллмен</a:t>
            </a:r>
            <a:r>
              <a:rPr lang="ru-RU" sz="1400" dirty="0" smtClean="0"/>
              <a:t> </a:t>
            </a:r>
            <a:r>
              <a:rPr lang="ru-RU" sz="1400" dirty="0" err="1" smtClean="0"/>
              <a:t>бағаланады</a:t>
            </a:r>
            <a:r>
              <a:rPr lang="ru-RU" sz="1400" dirty="0" smtClean="0"/>
              <a:t>. </a:t>
            </a:r>
          </a:p>
          <a:p>
            <a:r>
              <a:rPr lang="ru-RU" sz="1400" dirty="0" err="1" smtClean="0"/>
              <a:t>Максималды</a:t>
            </a:r>
            <a:r>
              <a:rPr lang="ru-RU" sz="1400" dirty="0" smtClean="0"/>
              <a:t> балл– 60.</a:t>
            </a:r>
            <a:endParaRPr lang="ru-RU" sz="1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20436" y="2465615"/>
            <a:ext cx="4024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қазақ/орыс/ тіл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жазбаша</a:t>
            </a:r>
            <a:r>
              <a:rPr lang="ru-RU" dirty="0" smtClean="0"/>
              <a:t> </a:t>
            </a:r>
            <a:r>
              <a:rPr lang="ru-RU" dirty="0" err="1" smtClean="0"/>
              <a:t>емтихан</a:t>
            </a:r>
            <a:r>
              <a:rPr lang="ru-RU" dirty="0" smtClean="0"/>
              <a:t> </a:t>
            </a:r>
            <a:r>
              <a:rPr lang="ru-RU" dirty="0" err="1" smtClean="0"/>
              <a:t>(оқыту тілі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630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xmlns="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785805" y="121869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ru-RU" b="1" dirty="0">
              <a:solidFill>
                <a:prstClr val="white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0088" y="2240615"/>
            <a:ext cx="42352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7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ED7D31">
                  <a:lumMod val="75000"/>
                </a:srgb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1" y="913933"/>
            <a:ext cx="41013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" pitchFamily="34" charset="0"/>
                <a:cs typeface="Arial" pitchFamily="34" charset="0"/>
              </a:rPr>
              <a:t>     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"</a:t>
            </a:r>
            <a:r>
              <a:rPr lang="ru-RU" sz="2400" dirty="0" smtClean="0">
                <a:solidFill>
                  <a:srgbClr val="FF0000"/>
                </a:solidFill>
              </a:rPr>
              <a:t>АЛТЫН БЕЛГІ</a:t>
            </a:r>
            <a:r>
              <a:rPr lang="ru-RU" sz="2400" dirty="0" smtClean="0"/>
              <a:t>" </a:t>
            </a:r>
            <a:r>
              <a:rPr lang="ru-RU" sz="2400" dirty="0" smtClean="0"/>
              <a:t>АТТЕСТАТ ҮМІТКЕРЛЕРІНЕ ҚОЙЫЛАТЫН </a:t>
            </a:r>
            <a:r>
              <a:rPr lang="ru-RU" sz="2400" dirty="0" smtClean="0"/>
              <a:t>ТАЛАПТАР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08861" y="697351"/>
            <a:ext cx="74657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 err="1" smtClean="0"/>
              <a:t>барлық </a:t>
            </a:r>
            <a:r>
              <a:rPr lang="ru-RU" sz="1400" dirty="0" err="1" smtClean="0"/>
              <a:t>пәндер бойынша</a:t>
            </a:r>
            <a:r>
              <a:rPr lang="ru-RU" sz="1400" dirty="0" smtClean="0"/>
              <a:t> "5" </a:t>
            </a:r>
            <a:r>
              <a:rPr lang="ru-RU" sz="1400" dirty="0" err="1" smtClean="0"/>
              <a:t>жылдық және қорытынды бағалары </a:t>
            </a:r>
            <a:r>
              <a:rPr lang="ru-RU" sz="1400" dirty="0" smtClean="0"/>
              <a:t>бар</a:t>
            </a:r>
            <a:r>
              <a:rPr lang="ru-RU" sz="1400" dirty="0" smtClean="0"/>
              <a:t> 5-11 </a:t>
            </a:r>
            <a:r>
              <a:rPr lang="ru-RU" sz="1400" dirty="0" err="1" smtClean="0"/>
              <a:t>сыныптар</a:t>
            </a:r>
            <a:endParaRPr lang="kk-K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73763" y="2279121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4" y="647812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690167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507776" y="6593077"/>
            <a:ext cx="11892773" cy="4666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5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02483" y="6697450"/>
            <a:ext cx="1179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708859" y="1144765"/>
            <a:ext cx="73387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41114" y="1646275"/>
            <a:ext cx="7401273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 smtClean="0"/>
              <a:t>Назарбаев </a:t>
            </a:r>
            <a:r>
              <a:rPr lang="ru-RU" sz="1400" dirty="0" err="1" smtClean="0"/>
              <a:t>Зияткерлік</a:t>
            </a:r>
            <a:r>
              <a:rPr lang="ru-RU" sz="1400" dirty="0" smtClean="0"/>
              <a:t> </a:t>
            </a:r>
            <a:r>
              <a:rPr lang="ru-RU" sz="1400" dirty="0" err="1" smtClean="0"/>
              <a:t>мектебі</a:t>
            </a:r>
            <a:r>
              <a:rPr lang="ru-RU" sz="1400" dirty="0" smtClean="0"/>
              <a:t> </a:t>
            </a:r>
            <a:r>
              <a:rPr lang="ru-RU" sz="1400" dirty="0" err="1" smtClean="0"/>
              <a:t>базасында</a:t>
            </a:r>
            <a:r>
              <a:rPr lang="ru-RU" sz="1400" dirty="0" smtClean="0"/>
              <a:t> "Алгебра </a:t>
            </a:r>
            <a:r>
              <a:rPr lang="ru-RU" sz="1400" dirty="0" err="1" smtClean="0"/>
              <a:t>және </a:t>
            </a:r>
            <a:r>
              <a:rPr lang="ru-RU" sz="1400" dirty="0" smtClean="0"/>
              <a:t>анализ </a:t>
            </a:r>
            <a:r>
              <a:rPr lang="ru-RU" sz="1400" dirty="0" err="1" smtClean="0"/>
              <a:t>бастамалары</a:t>
            </a:r>
            <a:r>
              <a:rPr lang="ru-RU" sz="1400" dirty="0" smtClean="0"/>
              <a:t>" </a:t>
            </a:r>
            <a:r>
              <a:rPr lang="ru-RU" sz="1400" dirty="0" err="1" smtClean="0"/>
              <a:t>пәні бойынша</a:t>
            </a:r>
            <a:r>
              <a:rPr lang="ru-RU" sz="1400" dirty="0" smtClean="0"/>
              <a:t> </a:t>
            </a:r>
            <a:r>
              <a:rPr lang="ru-RU" sz="1400" dirty="0" err="1" smtClean="0"/>
              <a:t>қорытынды </a:t>
            </a:r>
            <a:r>
              <a:rPr lang="ru-RU" sz="1400" dirty="0" err="1" smtClean="0"/>
              <a:t>аттестаттаудан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0090" y="2481887"/>
            <a:ext cx="41275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sz="1600" dirty="0" err="1" smtClean="0"/>
              <a:t>Үміткердің аттестаттан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"Алтын </a:t>
            </a:r>
            <a:r>
              <a:rPr lang="ru-RU" sz="1600" dirty="0" err="1" smtClean="0"/>
              <a:t>белгі</a:t>
            </a:r>
            <a:r>
              <a:rPr lang="ru-RU" sz="1600" dirty="0" smtClean="0"/>
              <a:t>" </a:t>
            </a:r>
            <a:r>
              <a:rPr lang="ru-RU" sz="1600" dirty="0" err="1" smtClean="0"/>
              <a:t>белгісінен</a:t>
            </a:r>
            <a:r>
              <a:rPr lang="ru-RU" sz="1600" dirty="0" smtClean="0"/>
              <a:t> (</a:t>
            </a:r>
            <a:r>
              <a:rPr lang="ru-RU" sz="1600" dirty="0" err="1" smtClean="0"/>
              <a:t>ата-анасының немесе</a:t>
            </a:r>
            <a:r>
              <a:rPr lang="ru-RU" sz="1600" dirty="0" smtClean="0"/>
              <a:t> </a:t>
            </a:r>
            <a:r>
              <a:rPr lang="ru-RU" sz="1600" dirty="0" err="1" smtClean="0"/>
              <a:t>өзге </a:t>
            </a:r>
            <a:r>
              <a:rPr lang="ru-RU" sz="1600" dirty="0" smtClean="0"/>
              <a:t>де </a:t>
            </a:r>
            <a:r>
              <a:rPr lang="ru-RU" sz="1600" dirty="0" err="1" smtClean="0"/>
              <a:t>заңды өкілдерінің өтініші</a:t>
            </a:r>
            <a:r>
              <a:rPr lang="ru-RU" sz="1600" dirty="0" smtClean="0"/>
              <a:t>) бас </a:t>
            </a:r>
            <a:r>
              <a:rPr lang="ru-RU" sz="1600" dirty="0" err="1" smtClean="0"/>
              <a:t>тартуға құқығы </a:t>
            </a:r>
            <a:r>
              <a:rPr lang="ru-RU" sz="1600" dirty="0" smtClean="0"/>
              <a:t>бар</a:t>
            </a:r>
            <a:r>
              <a:rPr lang="ru-RU" sz="1600" dirty="0" smtClean="0"/>
              <a:t>.: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96589" y="2481888"/>
            <a:ext cx="725103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 err="1" smtClean="0"/>
              <a:t>мектепте</a:t>
            </a:r>
            <a:r>
              <a:rPr lang="ru-RU" sz="1400" dirty="0" smtClean="0"/>
              <a:t> </a:t>
            </a:r>
            <a:r>
              <a:rPr lang="ru-RU" sz="1400" dirty="0" err="1" smtClean="0"/>
              <a:t>жалпы</a:t>
            </a:r>
            <a:r>
              <a:rPr lang="ru-RU" sz="1400" dirty="0" smtClean="0"/>
              <a:t> орта </a:t>
            </a:r>
            <a:r>
              <a:rPr lang="ru-RU" sz="1400" dirty="0" err="1" smtClean="0"/>
              <a:t>білім</a:t>
            </a:r>
            <a:r>
              <a:rPr lang="ru-RU" sz="1400" dirty="0" smtClean="0"/>
              <a:t> </a:t>
            </a:r>
            <a:r>
              <a:rPr lang="ru-RU" sz="1400" dirty="0" err="1" smtClean="0"/>
              <a:t>аяқталғаннан кейін</a:t>
            </a:r>
            <a:r>
              <a:rPr lang="ru-RU" sz="1400" dirty="0" smtClean="0"/>
              <a:t> </a:t>
            </a:r>
            <a:r>
              <a:rPr lang="ru-RU" sz="1400" dirty="0" err="1" smtClean="0"/>
              <a:t>қорытынды аттестаттаудан</a:t>
            </a:r>
            <a:r>
              <a:rPr lang="ru-RU" sz="1400" dirty="0" smtClean="0"/>
              <a:t> </a:t>
            </a:r>
            <a:r>
              <a:rPr lang="ru-RU" sz="1400" dirty="0" err="1" smtClean="0"/>
              <a:t>өтеді</a:t>
            </a:r>
            <a:r>
              <a:rPr lang="ru-RU" sz="1400" dirty="0" smtClean="0"/>
              <a:t>;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6589" y="2857502"/>
            <a:ext cx="7251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err="1" smtClean="0"/>
              <a:t>жалпы</a:t>
            </a:r>
            <a:r>
              <a:rPr lang="ru-RU" sz="1400" dirty="0" smtClean="0"/>
              <a:t> </a:t>
            </a:r>
            <a:r>
              <a:rPr lang="ru-RU" sz="1400" dirty="0" smtClean="0"/>
              <a:t>орта </a:t>
            </a:r>
            <a:r>
              <a:rPr lang="ru-RU" sz="1400" dirty="0" err="1" smtClean="0"/>
              <a:t>білімді</a:t>
            </a:r>
            <a:r>
              <a:rPr lang="ru-RU" sz="1400" dirty="0" smtClean="0"/>
              <a:t> </a:t>
            </a:r>
            <a:r>
              <a:rPr lang="ru-RU" sz="1400" dirty="0" err="1" smtClean="0"/>
              <a:t>аяқтағаннан кейін</a:t>
            </a:r>
            <a:r>
              <a:rPr lang="ru-RU" sz="1400" dirty="0" smtClean="0"/>
              <a:t> "5" </a:t>
            </a:r>
            <a:r>
              <a:rPr lang="ru-RU" sz="1400" dirty="0" err="1" smtClean="0"/>
              <a:t>бағасына</a:t>
            </a:r>
            <a:r>
              <a:rPr lang="ru-RU" sz="1400" dirty="0" err="1" smtClean="0"/>
              <a:t> қорытынды аттестаттаудан</a:t>
            </a:r>
            <a:r>
              <a:rPr lang="ru-RU" sz="1400" dirty="0" smtClean="0"/>
              <a:t> </a:t>
            </a:r>
            <a:r>
              <a:rPr lang="ru-RU" sz="1400" dirty="0" err="1" smtClean="0"/>
              <a:t>өткен</a:t>
            </a:r>
            <a:r>
              <a:rPr lang="ru-RU" sz="1400" dirty="0" err="1" smtClean="0"/>
              <a:t> </a:t>
            </a:r>
            <a:r>
              <a:rPr lang="ru-RU" sz="1400" dirty="0" err="1" smtClean="0"/>
              <a:t>жалпы</a:t>
            </a:r>
            <a:r>
              <a:rPr lang="ru-RU" sz="1400" dirty="0" smtClean="0"/>
              <a:t> орта </a:t>
            </a:r>
            <a:r>
              <a:rPr lang="ru-RU" sz="1400" dirty="0" err="1" smtClean="0"/>
              <a:t>білім</a:t>
            </a:r>
            <a:r>
              <a:rPr lang="ru-RU" sz="1400" dirty="0" smtClean="0"/>
              <a:t> </a:t>
            </a:r>
            <a:r>
              <a:rPr lang="ru-RU" sz="1400" dirty="0" err="1" smtClean="0"/>
              <a:t>туралы</a:t>
            </a:r>
            <a:r>
              <a:rPr lang="ru-RU" sz="1400" dirty="0" smtClean="0"/>
              <a:t> </a:t>
            </a:r>
            <a:r>
              <a:rPr lang="ru-RU" sz="1400" dirty="0" err="1" smtClean="0"/>
              <a:t>үздік </a:t>
            </a:r>
            <a:r>
              <a:rPr lang="ru-RU" sz="1400" dirty="0" smtClean="0"/>
              <a:t>аттестат </a:t>
            </a:r>
            <a:r>
              <a:rPr lang="ru-RU" sz="1400" dirty="0" err="1" smtClean="0"/>
              <a:t>беріледі</a:t>
            </a:r>
            <a:r>
              <a:rPr lang="ru-RU" sz="1400" dirty="0" smtClean="0"/>
              <a:t>. 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1409" y="4756693"/>
            <a:ext cx="412752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600" dirty="0" smtClean="0">
                <a:solidFill>
                  <a:srgbClr val="FF0000"/>
                </a:solidFill>
              </a:rPr>
              <a:t>      </a:t>
            </a:r>
            <a:r>
              <a:rPr lang="en-US" sz="1600" dirty="0" smtClean="0">
                <a:solidFill>
                  <a:srgbClr val="FF0000"/>
                </a:solidFill>
              </a:rPr>
              <a:t>C</a:t>
            </a:r>
            <a:r>
              <a:rPr lang="kk-KZ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2022-2023 </a:t>
            </a:r>
            <a:r>
              <a:rPr lang="ru-RU" sz="1600" dirty="0" err="1" smtClean="0">
                <a:solidFill>
                  <a:srgbClr val="FF0000"/>
                </a:solidFill>
              </a:rPr>
              <a:t>жылдан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бастап</a:t>
            </a:r>
            <a:r>
              <a:rPr lang="ru-RU" sz="1600" dirty="0" smtClean="0">
                <a:solidFill>
                  <a:srgbClr val="FF0000"/>
                </a:solidFill>
              </a:rPr>
              <a:t>  </a:t>
            </a:r>
            <a:r>
              <a:rPr lang="ru-RU" sz="1600" dirty="0" err="1" smtClean="0">
                <a:solidFill>
                  <a:srgbClr val="FF0000"/>
                </a:solidFill>
              </a:rPr>
              <a:t>енгізіледі</a:t>
            </a:r>
            <a:r>
              <a:rPr lang="ru-RU" sz="1600" dirty="0" smtClean="0">
                <a:solidFill>
                  <a:srgbClr val="FF0000"/>
                </a:solidFill>
              </a:rPr>
              <a:t>: 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77231" y="3829299"/>
            <a:ext cx="7194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 smtClean="0"/>
              <a:t>10-11 </a:t>
            </a:r>
            <a:r>
              <a:rPr lang="ru-RU" sz="1400" dirty="0" smtClean="0"/>
              <a:t> </a:t>
            </a:r>
            <a:r>
              <a:rPr lang="ru-RU" sz="1400" dirty="0" err="1" smtClean="0"/>
              <a:t>сыныптар</a:t>
            </a:r>
            <a:r>
              <a:rPr lang="ru-RU" sz="1400" dirty="0" smtClean="0"/>
              <a:t> </a:t>
            </a:r>
            <a:r>
              <a:rPr lang="ru-RU" sz="1400" dirty="0" err="1" smtClean="0"/>
              <a:t>аралығында барлық пәндер бойынша</a:t>
            </a:r>
            <a:r>
              <a:rPr lang="ru-RU" sz="1400" dirty="0" smtClean="0"/>
              <a:t> "5" </a:t>
            </a:r>
            <a:r>
              <a:rPr lang="ru-RU" sz="1400" dirty="0" err="1" smtClean="0"/>
              <a:t>тоқсандық</a:t>
            </a:r>
            <a:r>
              <a:rPr lang="ru-RU" sz="1400" dirty="0" smtClean="0"/>
              <a:t>, </a:t>
            </a:r>
            <a:r>
              <a:rPr lang="ru-RU" sz="1400" dirty="0" err="1" smtClean="0"/>
              <a:t>жылдық және қорытынды бағалары</a:t>
            </a:r>
            <a:r>
              <a:rPr lang="ru-RU" sz="1400" dirty="0" smtClean="0"/>
              <a:t>;  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8779" y="4388125"/>
            <a:ext cx="71788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 err="1" smtClean="0"/>
              <a:t>негізгі</a:t>
            </a:r>
            <a:r>
              <a:rPr lang="ru-RU" sz="1400" dirty="0" smtClean="0"/>
              <a:t> орта </a:t>
            </a:r>
            <a:r>
              <a:rPr lang="ru-RU" sz="1400" dirty="0" err="1" smtClean="0"/>
              <a:t>білім</a:t>
            </a:r>
            <a:r>
              <a:rPr lang="ru-RU" sz="1400" dirty="0" smtClean="0"/>
              <a:t> </a:t>
            </a:r>
            <a:r>
              <a:rPr lang="ru-RU" sz="1400" dirty="0" err="1" smtClean="0"/>
              <a:t>туралы</a:t>
            </a:r>
            <a:r>
              <a:rPr lang="ru-RU" sz="1400" dirty="0" smtClean="0"/>
              <a:t> </a:t>
            </a:r>
            <a:r>
              <a:rPr lang="ru-RU" sz="1400" dirty="0" err="1" smtClean="0"/>
              <a:t>үздік </a:t>
            </a:r>
            <a:r>
              <a:rPr lang="ru-RU" sz="1400" dirty="0" smtClean="0"/>
              <a:t>аттестат </a:t>
            </a:r>
            <a:r>
              <a:rPr lang="ru-RU" sz="1400" dirty="0" err="1" smtClean="0"/>
              <a:t>алғандарға</a:t>
            </a:r>
            <a:r>
              <a:rPr lang="ru-RU" sz="1400" dirty="0" smtClean="0"/>
              <a:t>; 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852738" y="4762849"/>
            <a:ext cx="7475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 err="1" smtClean="0"/>
              <a:t>жалпы</a:t>
            </a:r>
            <a:r>
              <a:rPr lang="ru-RU" sz="1400" dirty="0" smtClean="0"/>
              <a:t> </a:t>
            </a:r>
            <a:r>
              <a:rPr lang="ru-RU" sz="1400" dirty="0" smtClean="0"/>
              <a:t>орта </a:t>
            </a:r>
            <a:r>
              <a:rPr lang="ru-RU" sz="1400" dirty="0" err="1" smtClean="0"/>
              <a:t>білімі</a:t>
            </a:r>
            <a:r>
              <a:rPr lang="ru-RU" sz="1400" dirty="0" smtClean="0"/>
              <a:t> </a:t>
            </a:r>
            <a:r>
              <a:rPr lang="ru-RU" sz="1400" dirty="0" err="1" smtClean="0"/>
              <a:t>аяқталғаннан </a:t>
            </a:r>
            <a:r>
              <a:rPr lang="ru-RU" sz="1400" dirty="0" err="1" smtClean="0"/>
              <a:t>кейін</a:t>
            </a:r>
            <a:r>
              <a:rPr lang="ru-RU" sz="1400" dirty="0" smtClean="0"/>
              <a:t> </a:t>
            </a:r>
            <a:r>
              <a:rPr lang="ru-RU" sz="1400" dirty="0" err="1" smtClean="0"/>
              <a:t>қорытынды аттестаттаудан</a:t>
            </a:r>
            <a:r>
              <a:rPr lang="ru-RU" sz="1400" dirty="0" smtClean="0"/>
              <a:t> </a:t>
            </a:r>
            <a:r>
              <a:rPr lang="ru-RU" sz="1400" dirty="0" smtClean="0"/>
              <a:t>"5"</a:t>
            </a:r>
            <a:r>
              <a:rPr lang="ru-RU" sz="1400" dirty="0" err="1" smtClean="0"/>
              <a:t>бағасына өткендерге </a:t>
            </a:r>
            <a:r>
              <a:rPr lang="ru-RU" sz="1400" dirty="0" smtClean="0"/>
              <a:t>;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868779" y="5290457"/>
            <a:ext cx="7241355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 smtClean="0"/>
              <a:t>Назарбаев </a:t>
            </a:r>
            <a:r>
              <a:rPr lang="ru-RU" sz="1400" dirty="0" err="1" smtClean="0"/>
              <a:t>Зияткерлік</a:t>
            </a:r>
            <a:r>
              <a:rPr lang="ru-RU" sz="1400" dirty="0" smtClean="0"/>
              <a:t> </a:t>
            </a:r>
            <a:r>
              <a:rPr lang="ru-RU" sz="1400" dirty="0" err="1" smtClean="0"/>
              <a:t>мектебі</a:t>
            </a:r>
            <a:r>
              <a:rPr lang="ru-RU" sz="1400" dirty="0" smtClean="0"/>
              <a:t> </a:t>
            </a:r>
            <a:r>
              <a:rPr lang="ru-RU" sz="1400" dirty="0" err="1" smtClean="0"/>
              <a:t>базасында</a:t>
            </a:r>
            <a:r>
              <a:rPr lang="ru-RU" sz="1400" dirty="0" smtClean="0"/>
              <a:t> "Алгебра </a:t>
            </a:r>
            <a:r>
              <a:rPr lang="ru-RU" sz="1400" dirty="0" err="1" smtClean="0"/>
              <a:t>және </a:t>
            </a:r>
            <a:r>
              <a:rPr lang="ru-RU" sz="1400" dirty="0" smtClean="0"/>
              <a:t>анализ </a:t>
            </a:r>
            <a:r>
              <a:rPr lang="ru-RU" sz="1400" dirty="0" err="1" smtClean="0"/>
              <a:t>бастамалары</a:t>
            </a:r>
            <a:r>
              <a:rPr lang="ru-RU" sz="1400" dirty="0" smtClean="0"/>
              <a:t>" </a:t>
            </a:r>
            <a:r>
              <a:rPr lang="ru-RU" sz="1400" dirty="0" err="1" smtClean="0"/>
              <a:t>пәні бойынша</a:t>
            </a:r>
            <a:r>
              <a:rPr lang="ru-RU" sz="1400" dirty="0" smtClean="0"/>
              <a:t> </a:t>
            </a:r>
            <a:r>
              <a:rPr lang="ru-RU" sz="1400" dirty="0" err="1" smtClean="0"/>
              <a:t>қорытынды аттестаттаудан</a:t>
            </a:r>
            <a:r>
              <a:rPr lang="ru-RU" sz="1400" dirty="0" smtClean="0"/>
              <a:t> </a:t>
            </a:r>
            <a:r>
              <a:rPr lang="ru-RU" sz="1400" dirty="0" err="1" smtClean="0"/>
              <a:t>өткен</a:t>
            </a:r>
            <a:r>
              <a:rPr lang="ru-RU" sz="1400" dirty="0" smtClean="0"/>
              <a:t>.</a:t>
            </a:r>
            <a:endParaRPr lang="ru-RU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srgbClr val="FF0000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7586" y="832757"/>
            <a:ext cx="3992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Жалпы</a:t>
            </a:r>
            <a:r>
              <a:rPr lang="ru-RU" dirty="0" smtClean="0"/>
              <a:t> орта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"Алтын </a:t>
            </a:r>
            <a:r>
              <a:rPr lang="ru-RU" dirty="0" err="1" smtClean="0"/>
              <a:t>белгі</a:t>
            </a:r>
            <a:r>
              <a:rPr lang="ru-RU" dirty="0" smtClean="0"/>
              <a:t>" аттестаты </a:t>
            </a:r>
            <a:r>
              <a:rPr lang="ru-RU" dirty="0" err="1" smtClean="0"/>
              <a:t>және </a:t>
            </a:r>
            <a:r>
              <a:rPr lang="ru-RU" dirty="0" smtClean="0"/>
              <a:t>"Алтын </a:t>
            </a:r>
            <a:r>
              <a:rPr lang="ru-RU" dirty="0" err="1" smtClean="0"/>
              <a:t>белгі</a:t>
            </a:r>
            <a:r>
              <a:rPr lang="ru-RU" dirty="0" smtClean="0"/>
              <a:t>" </a:t>
            </a:r>
            <a:r>
              <a:rPr lang="ru-RU" dirty="0" err="1" smtClean="0"/>
              <a:t>белгісі</a:t>
            </a:r>
            <a:r>
              <a:rPr lang="ru-RU" dirty="0" smtClean="0"/>
              <a:t> </a:t>
            </a:r>
            <a:r>
              <a:rPr lang="ru-RU" dirty="0" err="1" smtClean="0"/>
              <a:t>үміткерлерге беріледі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159828" y="1159329"/>
            <a:ext cx="6702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қорытынды </a:t>
            </a:r>
            <a:r>
              <a:rPr lang="ru-RU" sz="1400" dirty="0" err="1" smtClean="0"/>
              <a:t>аттестаттаудан</a:t>
            </a:r>
            <a:r>
              <a:rPr lang="ru-RU" sz="1400" dirty="0" smtClean="0"/>
              <a:t> </a:t>
            </a:r>
            <a:r>
              <a:rPr lang="ru-RU" sz="1400" dirty="0" err="1" smtClean="0"/>
              <a:t>"5"бағасына</a:t>
            </a:r>
            <a:r>
              <a:rPr lang="ru-RU" sz="1400" dirty="0" err="1" smtClean="0"/>
              <a:t> </a:t>
            </a:r>
            <a:r>
              <a:rPr lang="ru-RU" sz="1400" dirty="0" err="1" smtClean="0"/>
              <a:t>өткендерге жалпы</a:t>
            </a:r>
            <a:r>
              <a:rPr lang="ru-RU" sz="1400" dirty="0" smtClean="0"/>
              <a:t> орта </a:t>
            </a:r>
            <a:r>
              <a:rPr lang="ru-RU" sz="1400" dirty="0" err="1" smtClean="0"/>
              <a:t>білімі</a:t>
            </a:r>
            <a:r>
              <a:rPr lang="ru-RU" sz="1400" dirty="0" smtClean="0"/>
              <a:t> </a:t>
            </a:r>
            <a:r>
              <a:rPr lang="ru-RU" sz="1400" dirty="0" err="1" smtClean="0"/>
              <a:t>аяқталғаннан </a:t>
            </a:r>
            <a:r>
              <a:rPr lang="ru-RU" sz="1400" dirty="0" err="1" smtClean="0"/>
              <a:t>кейін</a:t>
            </a:r>
            <a:r>
              <a:rPr lang="ru-RU" sz="1400" dirty="0" smtClean="0"/>
              <a:t>;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4914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Текст 2"/>
          <p:cNvSpPr>
            <a:spLocks noGrp="1"/>
          </p:cNvSpPr>
          <p:nvPr>
            <p:ph sz="quarter" idx="13"/>
          </p:nvPr>
        </p:nvSpPr>
        <p:spPr>
          <a:xfrm>
            <a:off x="0" y="3048000"/>
            <a:ext cx="12192000" cy="554038"/>
          </a:xfrm>
          <a:solidFill>
            <a:schemeClr val="bg1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Arial" pitchFamily="34" charset="0"/>
              </a:rPr>
              <a:t>НАЗАРЛАРЫҢЫЗҒА РАҚМЕТ!</a:t>
            </a:r>
            <a:endParaRPr lang="ru-RU" sz="3600" b="1" dirty="0">
              <a:solidFill>
                <a:schemeClr val="tx2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607</Words>
  <Application>Microsoft Office PowerPoint</Application>
  <PresentationFormat>Произвольный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Воздушный поток</vt:lpstr>
      <vt:lpstr>1_Воздушный 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Бакыт К</cp:lastModifiedBy>
  <cp:revision>318</cp:revision>
  <cp:lastPrinted>2021-05-06T05:58:58Z</cp:lastPrinted>
  <dcterms:created xsi:type="dcterms:W3CDTF">2021-05-03T10:34:52Z</dcterms:created>
  <dcterms:modified xsi:type="dcterms:W3CDTF">2022-04-26T08:05:26Z</dcterms:modified>
</cp:coreProperties>
</file>