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486C3-E5C1-FEEC-A517-0CD8915B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09FAA9-3D62-3EB2-3EA1-4B40FC80A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A502A-B0B9-7EAD-A878-81F010A1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95875-F84A-C0B0-FF00-C1EBD269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8BD09-12C1-FA9B-D78B-6F304F59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497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CDA3D-E079-CAEF-A761-70151BD1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1B1D9B-8A6B-FA0A-01C4-C1226948B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65AE6-FBA7-681F-8C39-17232A16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22A5C-20E8-5B04-B01A-21B39235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D84CB-D128-383D-DF9F-8DA3AB55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536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E6FF96-0721-72E7-B109-7A17AAC1F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BC80C5-C7F4-8A6D-93B7-FC1C890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34077-2512-59AE-92BB-87960856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D1F05D-260A-9CD4-8CDD-26C777F6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363C92-0ECB-471E-1037-C333A56C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55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0E40A-9197-F6DC-7274-B3000E33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696EE8-20BF-AE77-217F-FC6A44B6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20E63-7E29-B015-79A0-7DAE4186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56951-9246-F9FF-6E5A-21E95846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3C11C-9BF7-7BCE-FA56-A06B5EBE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69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1AE4E-AFDD-D5E4-3EE9-2D99C10D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ABF33-0D04-2F6A-714E-A55FAF316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3283DB-72DB-231E-23B9-4EF24A69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BCD98-5BA2-5E10-D3DE-D156F0BC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60532-0423-454C-5D70-C2A8BF94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03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19B2-FF9E-57BE-3E10-01036D3EA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21935-42B8-EF37-33BC-F70DCC338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A851B-32C1-09CA-DD7C-6BB2E47A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E7590-CA2C-0356-CCC4-0E05EAB6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06FC7-08D0-992C-9725-C863CA94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C5413-FD12-41E5-F6B9-A67A0AD9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794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4B5E8-54A9-0C61-902C-587979D0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1E41FC-EBCA-3F26-D7E5-D173F635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1D1E0-D42E-AA4B-E410-85B2DC10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CE6DFC-9B91-4727-1301-49895B154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B0CE94-B111-2DA3-72FF-B3F30863D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152728-0737-DE98-34AC-002162B1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3DBCB6-B70F-CE9D-CD10-89A3E2BD6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8A7A06-E166-F7AD-8DC2-142DCAF3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41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94C56-14E1-69AE-26BD-52F36131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D3F2E-4531-C6B8-AAD6-63D65358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CB8E65-C031-BAAB-CAD9-70D8E5ED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923228-E564-D9C0-5293-115CD739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892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AE2421-F653-1B45-7F3E-2A548CF7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A247BE-06AB-3B8E-3EE9-80F87CFC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1D7C01-B39B-3B8B-18FA-A77D6DED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53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F0509-473E-C8A3-DB94-3BA294C0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B9D91-E22D-C4CB-6954-FE327FDEC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AC7A1D-A41C-28AF-51A2-21DA8A2D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3D5369-DEE5-BBDF-52F4-56F8AE1C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8C6C-8680-1EE9-4125-79B4F0D4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18FC02-9CA2-D2AD-649D-DD3B4286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966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D00C-0B0D-0E92-BC3B-CFFC9868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21527C-9AEA-D68F-2A73-1DDF3C4EC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478EA3-F701-D2EF-1D34-BC5875CCE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6CB9FD-F8AD-79C5-C322-9861F96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3F7E9-E5AF-EF93-FF3A-C50D2905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6117AF-C385-5C4E-5690-F23FC198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15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B67BE-8E9C-F6A4-E2A7-8B3A7943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A357C-4974-B9D9-53DA-A2C5F7E8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11DAC-8797-8A5B-71BF-9DAF74850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45FE-1395-4776-B9C4-CB48AAACA6DF}" type="datetimeFigureOut">
              <a:rPr lang="ru-KZ" smtClean="0"/>
              <a:t>21.04.2025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AEB6F-3D75-9EC4-C9EB-CF703BB3D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62E24-6FBA-F950-5864-ECC20C2B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94B2-0DF5-401C-AF81-00A012FAC47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7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6171D-7953-86E7-702B-A4EC8BC9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6882F-E034-2318-A027-98EE2B0C3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4" name="Объект 3">
            <a:hlinkClick r:id="" action="ppaction://ole?verb=0"/>
            <a:extLst>
              <a:ext uri="{FF2B5EF4-FFF2-40B4-BE49-F238E27FC236}">
                <a16:creationId xmlns:a16="http://schemas.microsoft.com/office/drawing/2014/main" id="{FBD94257-240E-2C91-4105-30CC0517B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38405"/>
              </p:ext>
            </p:extLst>
          </p:nvPr>
        </p:nvGraphicFramePr>
        <p:xfrm>
          <a:off x="0" y="7988"/>
          <a:ext cx="12257699" cy="685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161" imgH="3429060" progId="PowerPoint.Show.12">
                  <p:embed/>
                </p:oleObj>
              </mc:Choice>
              <mc:Fallback>
                <p:oleObj name="Presentation" r:id="rId2" imgW="6096161" imgH="34290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988"/>
                        <a:ext cx="12257699" cy="685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02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17DD28-B195-E15E-2316-6EFCBCE7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068"/>
            <a:ext cx="9144000" cy="66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D5BDD-26B3-D9D9-46A6-059A73DA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6" y="142042"/>
            <a:ext cx="9515707" cy="67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3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C5089B-40FA-E68B-C087-934B79FF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8726"/>
            <a:ext cx="9144000" cy="66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27CF4-7A1D-DA68-31A5-00500372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8726"/>
            <a:ext cx="9144000" cy="660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2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2025-04-01T04:24:53Z</dcterms:created>
  <dcterms:modified xsi:type="dcterms:W3CDTF">2025-04-21T04:48:58Z</dcterms:modified>
</cp:coreProperties>
</file>